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tiff" ContentType="image/tif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3"/>
    <p:sldMasterId id="2147483677" r:id="rId4"/>
    <p:sldMasterId id="2147483687" r:id="rId5"/>
    <p:sldMasterId id="2147483709" r:id="rId6"/>
  </p:sldMasterIdLst>
  <p:notesMasterIdLst>
    <p:notesMasterId r:id="rId8"/>
  </p:notesMasterIdLst>
  <p:handoutMasterIdLst>
    <p:handoutMasterId r:id="rId41"/>
  </p:handoutMasterIdLst>
  <p:sldIdLst>
    <p:sldId id="479" r:id="rId7"/>
    <p:sldId id="866" r:id="rId9"/>
    <p:sldId id="966" r:id="rId10"/>
    <p:sldId id="720" r:id="rId11"/>
    <p:sldId id="925" r:id="rId12"/>
    <p:sldId id="941" r:id="rId13"/>
    <p:sldId id="733" r:id="rId14"/>
    <p:sldId id="977" r:id="rId15"/>
    <p:sldId id="978" r:id="rId16"/>
    <p:sldId id="980" r:id="rId17"/>
    <p:sldId id="967" r:id="rId18"/>
    <p:sldId id="970" r:id="rId19"/>
    <p:sldId id="979" r:id="rId20"/>
    <p:sldId id="968" r:id="rId21"/>
    <p:sldId id="973" r:id="rId22"/>
    <p:sldId id="969" r:id="rId23"/>
    <p:sldId id="982" r:id="rId24"/>
    <p:sldId id="971" r:id="rId25"/>
    <p:sldId id="981" r:id="rId26"/>
    <p:sldId id="983" r:id="rId27"/>
    <p:sldId id="984" r:id="rId28"/>
    <p:sldId id="986" r:id="rId29"/>
    <p:sldId id="985" r:id="rId30"/>
    <p:sldId id="987" r:id="rId31"/>
    <p:sldId id="988" r:id="rId32"/>
    <p:sldId id="972" r:id="rId33"/>
    <p:sldId id="942" r:id="rId34"/>
    <p:sldId id="943" r:id="rId35"/>
    <p:sldId id="947" r:id="rId36"/>
    <p:sldId id="953" r:id="rId37"/>
    <p:sldId id="958" r:id="rId38"/>
    <p:sldId id="959" r:id="rId39"/>
    <p:sldId id="702" r:id="rId40"/>
  </p:sldIdLst>
  <p:sldSz cx="12192000" cy="6858000"/>
  <p:notesSz cx="6858000" cy="9144000"/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7030A0"/>
    <a:srgbClr val="548235"/>
    <a:srgbClr val="C55A11"/>
    <a:srgbClr val="F08900"/>
    <a:srgbClr val="FAE5A4"/>
    <a:srgbClr val="FFC000"/>
    <a:srgbClr val="F5A100"/>
    <a:srgbClr val="E45C04"/>
    <a:srgbClr val="677E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83471" autoAdjust="0"/>
  </p:normalViewPr>
  <p:slideViewPr>
    <p:cSldViewPr snapToGrid="0">
      <p:cViewPr varScale="1">
        <p:scale>
          <a:sx n="73" d="100"/>
          <a:sy n="73" d="100"/>
        </p:scale>
        <p:origin x="1066" y="8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2227" y="8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5" Type="http://schemas.openxmlformats.org/officeDocument/2006/relationships/tags" Target="tags/tag11.xml"/><Relationship Id="rId44" Type="http://schemas.openxmlformats.org/officeDocument/2006/relationships/tableStyles" Target="tableStyles.xml"/><Relationship Id="rId43" Type="http://schemas.openxmlformats.org/officeDocument/2006/relationships/viewProps" Target="viewProps.xml"/><Relationship Id="rId42" Type="http://schemas.openxmlformats.org/officeDocument/2006/relationships/presProps" Target="presProps.xml"/><Relationship Id="rId41" Type="http://schemas.openxmlformats.org/officeDocument/2006/relationships/handoutMaster" Target="handoutMasters/handoutMaster1.xml"/><Relationship Id="rId40" Type="http://schemas.openxmlformats.org/officeDocument/2006/relationships/slide" Target="slides/slide33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F37442-F3BD-4C1E-837E-B1637FA6E1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729133-53ED-4285-8906-2971777762C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AC95A3-F5BB-4238-A9AA-87CA387FAA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E9998E-3B84-40A6-A151-B910816AF4D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6C01CC-3157-4012-909F-F5FA4F73EF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E9998E-3B84-40A6-A151-B910816AF4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E9998E-3B84-40A6-A151-B910816AF4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E9998E-3B84-40A6-A151-B910816AF4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E9998E-3B84-40A6-A151-B910816AF4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E9998E-3B84-40A6-A151-B910816AF4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E9998E-3B84-40A6-A151-B910816AF4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E9998E-3B84-40A6-A151-B910816AF4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E9998E-3B84-40A6-A151-B910816AF4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E9998E-3B84-40A6-A151-B910816AF4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E9998E-3B84-40A6-A151-B910816AF4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E9998E-3B84-40A6-A151-B910816AF4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E9998E-3B84-40A6-A151-B910816AF4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E9998E-3B84-40A6-A151-B910816AF4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E9998E-3B84-40A6-A151-B910816AF4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E9998E-3B84-40A6-A151-B910816AF4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E9998E-3B84-40A6-A151-B910816AF4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E9998E-3B84-40A6-A151-B910816AF4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E9998E-3B84-40A6-A151-B910816AF4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E9998E-3B84-40A6-A151-B910816AF4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E9998E-3B84-40A6-A151-B910816AF4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5"/>
          <a:stretch>
            <a:fillRect/>
          </a:stretch>
        </p:blipFill>
        <p:spPr>
          <a:xfrm>
            <a:off x="5715" y="0"/>
            <a:ext cx="9045575" cy="6858000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7785454" y="6198230"/>
            <a:ext cx="4406546" cy="581973"/>
            <a:chOff x="578389" y="1009009"/>
            <a:chExt cx="4602639" cy="649946"/>
          </a:xfrm>
        </p:grpSpPr>
        <p:sp>
          <p:nvSpPr>
            <p:cNvPr id="8" name="平行四边形 7"/>
            <p:cNvSpPr/>
            <p:nvPr/>
          </p:nvSpPr>
          <p:spPr>
            <a:xfrm>
              <a:off x="578389" y="1078541"/>
              <a:ext cx="2587557" cy="580414"/>
            </a:xfrm>
            <a:prstGeom prst="parallelogram">
              <a:avLst>
                <a:gd name="adj" fmla="val 95396"/>
              </a:avLst>
            </a:prstGeom>
            <a:solidFill>
              <a:srgbClr val="F08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37" tIns="45719" rIns="91437" bIns="45719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800"/>
            </a:p>
          </p:txBody>
        </p:sp>
        <p:sp>
          <p:nvSpPr>
            <p:cNvPr id="9" name="平行四边形 8"/>
            <p:cNvSpPr/>
            <p:nvPr/>
          </p:nvSpPr>
          <p:spPr>
            <a:xfrm>
              <a:off x="2593471" y="1078541"/>
              <a:ext cx="2587557" cy="580414"/>
            </a:xfrm>
            <a:prstGeom prst="parallelogram">
              <a:avLst>
                <a:gd name="adj" fmla="val 95396"/>
              </a:avLst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37" tIns="45719" rIns="91437" bIns="45719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800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282850" y="1009009"/>
              <a:ext cx="3124649" cy="602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zh-CN" sz="22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华航科技</a:t>
              </a:r>
              <a:r>
                <a:rPr lang="en-US" altLang="zh-CN" sz="22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    </a:t>
              </a:r>
              <a:r>
                <a:rPr lang="zh-CN" altLang="zh-CN" sz="22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 致真唯实</a:t>
              </a:r>
              <a:endParaRPr lang="zh-CN" altLang="zh-CN" sz="2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4022" y="36413"/>
            <a:ext cx="1593934" cy="1627491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6776720" y="850158"/>
            <a:ext cx="5537198" cy="4973838"/>
            <a:chOff x="1792760" y="1816037"/>
            <a:chExt cx="8606474" cy="3611946"/>
          </a:xfrm>
        </p:grpSpPr>
        <p:sp>
          <p:nvSpPr>
            <p:cNvPr id="13" name="矩形 12"/>
            <p:cNvSpPr/>
            <p:nvPr/>
          </p:nvSpPr>
          <p:spPr>
            <a:xfrm>
              <a:off x="1792760" y="1816037"/>
              <a:ext cx="8606474" cy="3611946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15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3225365" y="2501068"/>
              <a:ext cx="5930771" cy="423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lnSpc>
                  <a:spcPct val="100000"/>
                </a:lnSpc>
              </a:pPr>
              <a:r>
                <a:rPr lang="zh-CN" sz="3200" b="1" spc="238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华航科技</a:t>
              </a:r>
              <a:r>
                <a:rPr lang="en-US" altLang="zh-CN" sz="3200" b="1" spc="238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.</a:t>
              </a:r>
              <a:r>
                <a:rPr lang="zh-CN" altLang="en-US" sz="3200" b="1" spc="238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致真唯实</a:t>
              </a:r>
              <a:endParaRPr lang="zh-CN" altLang="zh-CN" sz="3200" b="1" spc="238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5" name="文本框 14"/>
          <p:cNvSpPr txBox="1"/>
          <p:nvPr userDrawn="1"/>
        </p:nvSpPr>
        <p:spPr>
          <a:xfrm>
            <a:off x="8501361" y="5051956"/>
            <a:ext cx="2015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55A1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二〇二〇年八月</a:t>
            </a:r>
            <a:endParaRPr lang="zh-CN" altLang="en-US" sz="2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55A1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858204-8EF1-4E66-980F-0E9E0DF1F7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8F16AE-FA2B-44D7-B68A-A591785B26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858204-8EF1-4E66-980F-0E9E0DF1F7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8F16AE-FA2B-44D7-B68A-A591785B26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858204-8EF1-4E66-980F-0E9E0DF1F7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8F16AE-FA2B-44D7-B68A-A591785B26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858204-8EF1-4E66-980F-0E9E0DF1F7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8F16AE-FA2B-44D7-B68A-A591785B26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858204-8EF1-4E66-980F-0E9E0DF1F7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8F16AE-FA2B-44D7-B68A-A591785B26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858204-8EF1-4E66-980F-0E9E0DF1F7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8F16AE-FA2B-44D7-B68A-A591785B26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858204-8EF1-4E66-980F-0E9E0DF1F7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8F16AE-FA2B-44D7-B68A-A591785B26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BBDD7-384A-4C11-8E07-F0CDF0A5C9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8C3A-3207-49CF-8470-5258922A1F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BBDD7-384A-4C11-8E07-F0CDF0A5C9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8C3A-3207-49CF-8470-5258922A1F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BBDD7-384A-4C11-8E07-F0CDF0A5C9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8C3A-3207-49CF-8470-5258922A1F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渡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2891138" y="2942210"/>
            <a:ext cx="9300695" cy="967511"/>
            <a:chOff x="3333429" y="3065942"/>
            <a:chExt cx="9763577" cy="1015663"/>
          </a:xfrm>
          <a:solidFill>
            <a:srgbClr val="F5A100"/>
          </a:solidFill>
        </p:grpSpPr>
        <p:grpSp>
          <p:nvGrpSpPr>
            <p:cNvPr id="7" name="组合 6"/>
            <p:cNvGrpSpPr/>
            <p:nvPr/>
          </p:nvGrpSpPr>
          <p:grpSpPr>
            <a:xfrm>
              <a:off x="3333429" y="3065942"/>
              <a:ext cx="9763577" cy="1015663"/>
              <a:chOff x="3381582" y="3009487"/>
              <a:chExt cx="9790501" cy="1015663"/>
            </a:xfrm>
            <a:grpFill/>
          </p:grpSpPr>
          <p:sp>
            <p:nvSpPr>
              <p:cNvPr id="9" name="矩形: 圆角 8"/>
              <p:cNvSpPr/>
              <p:nvPr/>
            </p:nvSpPr>
            <p:spPr>
              <a:xfrm>
                <a:off x="3781697" y="3009487"/>
                <a:ext cx="9390386" cy="1015663"/>
              </a:xfrm>
              <a:prstGeom prst="roundRect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15"/>
              </a:p>
            </p:txBody>
          </p:sp>
          <p:sp>
            <p:nvSpPr>
              <p:cNvPr id="10" name="矩形: 圆角 9"/>
              <p:cNvSpPr/>
              <p:nvPr/>
            </p:nvSpPr>
            <p:spPr>
              <a:xfrm rot="18900000">
                <a:off x="3381582" y="3076923"/>
                <a:ext cx="839620" cy="882680"/>
              </a:xfrm>
              <a:prstGeom prst="roundRect">
                <a:avLst>
                  <a:gd name="adj" fmla="val 2933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15" dirty="0"/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4360194" y="3112107"/>
              <a:ext cx="6390545" cy="9279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zh-CN" altLang="en-US" sz="514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1" name="文本框 15"/>
          <p:cNvSpPr txBox="1"/>
          <p:nvPr userDrawn="1"/>
        </p:nvSpPr>
        <p:spPr>
          <a:xfrm>
            <a:off x="4119320" y="1426131"/>
            <a:ext cx="4339844" cy="1495263"/>
          </a:xfrm>
          <a:prstGeom prst="rect">
            <a:avLst/>
          </a:prstGeom>
          <a:noFill/>
        </p:spPr>
        <p:txBody>
          <a:bodyPr wrap="square" lIns="87105" tIns="43552" rIns="87105" bIns="43552" rtlCol="0">
            <a:spAutoFit/>
          </a:bodyPr>
          <a:lstStyle/>
          <a:p>
            <a:pPr algn="ctr"/>
            <a:r>
              <a:rPr lang="en-US" altLang="zh-CN" sz="9145" dirty="0">
                <a:solidFill>
                  <a:srgbClr val="EB6100"/>
                </a:solidFill>
                <a:latin typeface="Impact" panose="020B0806030902050204" pitchFamily="34" charset="0"/>
              </a:rPr>
              <a:t>PART.  01</a:t>
            </a:r>
            <a:endParaRPr lang="en-US" altLang="zh-CN" sz="9145" dirty="0">
              <a:solidFill>
                <a:srgbClr val="EB6100"/>
              </a:solidFill>
              <a:latin typeface="Impact" panose="020B0806030902050204" pitchFamily="34" charset="0"/>
            </a:endParaRP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69" y="967798"/>
            <a:ext cx="2460401" cy="4922404"/>
            <a:chOff x="-1" y="1363204"/>
            <a:chExt cx="2582852" cy="516738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2"/>
            <a:srcRect l="49929"/>
            <a:stretch>
              <a:fillRect/>
            </a:stretch>
          </p:blipFill>
          <p:spPr>
            <a:xfrm>
              <a:off x="0" y="1363204"/>
              <a:ext cx="2582851" cy="516738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3"/>
            <a:srcRect l="64594"/>
            <a:stretch>
              <a:fillRect/>
            </a:stretch>
          </p:blipFill>
          <p:spPr>
            <a:xfrm>
              <a:off x="-1" y="1682034"/>
              <a:ext cx="1601617" cy="45297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BBDD7-384A-4C11-8E07-F0CDF0A5C9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8C3A-3207-49CF-8470-5258922A1F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BBDD7-384A-4C11-8E07-F0CDF0A5C9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8C3A-3207-49CF-8470-5258922A1F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BBDD7-384A-4C11-8E07-F0CDF0A5C9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8C3A-3207-49CF-8470-5258922A1F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BBDD7-384A-4C11-8E07-F0CDF0A5C9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8C3A-3207-49CF-8470-5258922A1F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BBDD7-384A-4C11-8E07-F0CDF0A5C9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8C3A-3207-49CF-8470-5258922A1F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BBDD7-384A-4C11-8E07-F0CDF0A5C9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8C3A-3207-49CF-8470-5258922A1F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BBDD7-384A-4C11-8E07-F0CDF0A5C9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8C3A-3207-49CF-8470-5258922A1F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BBDD7-384A-4C11-8E07-F0CDF0A5C9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8C3A-3207-49CF-8470-5258922A1F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 userDrawn="1"/>
        </p:nvSpPr>
        <p:spPr>
          <a:xfrm>
            <a:off x="463644" y="2549465"/>
            <a:ext cx="1894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800" dirty="0">
                <a:solidFill>
                  <a:srgbClr val="A26123"/>
                </a:solidFill>
                <a:latin typeface="方正准圆简体" panose="03000509000000000000" pitchFamily="65" charset="-122"/>
                <a:ea typeface="方正准圆简体" panose="03000509000000000000" pitchFamily="65" charset="-122"/>
              </a:rPr>
              <a:t>目录</a:t>
            </a:r>
            <a:endParaRPr lang="zh-CN" altLang="en-US" sz="4800" dirty="0">
              <a:solidFill>
                <a:srgbClr val="A26123"/>
              </a:solidFill>
              <a:latin typeface="方正准圆简体" panose="03000509000000000000" pitchFamily="65" charset="-122"/>
              <a:ea typeface="方正准圆简体" panose="03000509000000000000" pitchFamily="65" charset="-122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549056" y="3299146"/>
            <a:ext cx="16523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dirty="0">
                <a:solidFill>
                  <a:srgbClr val="A26123"/>
                </a:solidFill>
                <a:latin typeface="Arial" panose="020B0604020202020204" pitchFamily="34" charset="0"/>
              </a:rPr>
              <a:t>CONTENTS</a:t>
            </a:r>
            <a:endParaRPr lang="zh-CN" altLang="en-US" dirty="0">
              <a:solidFill>
                <a:srgbClr val="A26123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3F363-331C-4348-974A-2BBE70E3333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2F6C1-ABE6-4B8B-9A70-2189304B4B02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/>
          <a:srcRect t="73183" b="14391"/>
          <a:stretch>
            <a:fillRect/>
          </a:stretch>
        </p:blipFill>
        <p:spPr>
          <a:xfrm>
            <a:off x="-20045" y="-115751"/>
            <a:ext cx="12212045" cy="852107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/>
        </p:nvSpPr>
        <p:spPr>
          <a:xfrm>
            <a:off x="62694" y="90025"/>
            <a:ext cx="2442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工作背景</a:t>
            </a:r>
            <a:endParaRPr lang="zh-CN" altLang="en-US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2567890" y="90025"/>
            <a:ext cx="2442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学习目标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5073086" y="90025"/>
            <a:ext cx="2442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知识储备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7578282" y="90025"/>
            <a:ext cx="2442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技能储备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10083479" y="90025"/>
            <a:ext cx="3215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实训拓展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2891138" y="2942210"/>
            <a:ext cx="9300695" cy="967511"/>
            <a:chOff x="3333429" y="3065942"/>
            <a:chExt cx="9763577" cy="1015663"/>
          </a:xfrm>
          <a:solidFill>
            <a:srgbClr val="F5A100"/>
          </a:solidFill>
        </p:grpSpPr>
        <p:grpSp>
          <p:nvGrpSpPr>
            <p:cNvPr id="7" name="组合 6"/>
            <p:cNvGrpSpPr/>
            <p:nvPr/>
          </p:nvGrpSpPr>
          <p:grpSpPr>
            <a:xfrm>
              <a:off x="3333429" y="3065942"/>
              <a:ext cx="9763577" cy="1015663"/>
              <a:chOff x="3381582" y="3009487"/>
              <a:chExt cx="9790501" cy="1015663"/>
            </a:xfrm>
            <a:grpFill/>
          </p:grpSpPr>
          <p:sp>
            <p:nvSpPr>
              <p:cNvPr id="9" name="矩形: 圆角 8"/>
              <p:cNvSpPr/>
              <p:nvPr/>
            </p:nvSpPr>
            <p:spPr>
              <a:xfrm>
                <a:off x="3781697" y="3009487"/>
                <a:ext cx="9390386" cy="1015663"/>
              </a:xfrm>
              <a:prstGeom prst="roundRect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15"/>
              </a:p>
            </p:txBody>
          </p:sp>
          <p:sp>
            <p:nvSpPr>
              <p:cNvPr id="10" name="矩形: 圆角 9"/>
              <p:cNvSpPr/>
              <p:nvPr/>
            </p:nvSpPr>
            <p:spPr>
              <a:xfrm rot="18900000">
                <a:off x="3381582" y="3076923"/>
                <a:ext cx="839620" cy="882680"/>
              </a:xfrm>
              <a:prstGeom prst="roundRect">
                <a:avLst>
                  <a:gd name="adj" fmla="val 2933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15" dirty="0"/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4360194" y="3112107"/>
              <a:ext cx="6390545" cy="9279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zh-CN" altLang="en-US" sz="514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1" name="文本框 15"/>
          <p:cNvSpPr txBox="1"/>
          <p:nvPr userDrawn="1"/>
        </p:nvSpPr>
        <p:spPr>
          <a:xfrm>
            <a:off x="4119320" y="1426131"/>
            <a:ext cx="4339844" cy="1495263"/>
          </a:xfrm>
          <a:prstGeom prst="rect">
            <a:avLst/>
          </a:prstGeom>
          <a:noFill/>
        </p:spPr>
        <p:txBody>
          <a:bodyPr wrap="square" lIns="87105" tIns="43552" rIns="87105" bIns="43552" rtlCol="0">
            <a:spAutoFit/>
          </a:bodyPr>
          <a:lstStyle/>
          <a:p>
            <a:pPr algn="ctr"/>
            <a:r>
              <a:rPr lang="en-US" altLang="zh-CN" sz="9145" dirty="0">
                <a:solidFill>
                  <a:srgbClr val="EB6100"/>
                </a:solidFill>
                <a:latin typeface="Impact" panose="020B0806030902050204" pitchFamily="34" charset="0"/>
              </a:rPr>
              <a:t>PART.  02</a:t>
            </a:r>
            <a:endParaRPr lang="en-US" altLang="zh-CN" sz="9145" dirty="0">
              <a:solidFill>
                <a:srgbClr val="EB6100"/>
              </a:solidFill>
              <a:latin typeface="Impact" panose="020B0806030902050204" pitchFamily="34" charset="0"/>
            </a:endParaRP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69" y="967798"/>
            <a:ext cx="2460401" cy="4922404"/>
            <a:chOff x="-1" y="1363204"/>
            <a:chExt cx="2582852" cy="516738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2"/>
            <a:srcRect l="49929"/>
            <a:stretch>
              <a:fillRect/>
            </a:stretch>
          </p:blipFill>
          <p:spPr>
            <a:xfrm>
              <a:off x="0" y="1363204"/>
              <a:ext cx="2582851" cy="516738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3"/>
            <a:srcRect l="64594"/>
            <a:stretch>
              <a:fillRect/>
            </a:stretch>
          </p:blipFill>
          <p:spPr>
            <a:xfrm>
              <a:off x="-1" y="1682034"/>
              <a:ext cx="1601617" cy="45297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 cstate="print"/>
          <a:srcRect t="73183" b="14391"/>
          <a:stretch>
            <a:fillRect/>
          </a:stretch>
        </p:blipFill>
        <p:spPr>
          <a:xfrm>
            <a:off x="-20045" y="-115751"/>
            <a:ext cx="12212045" cy="852107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3F363-331C-4348-974A-2BBE70E3333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2F6C1-ABE6-4B8B-9A70-2189304B4B02}" type="slidenum">
              <a:rPr lang="zh-CN" altLang="en-US" smtClean="0"/>
            </a:fld>
            <a:endParaRPr lang="zh-CN" altLang="en-US"/>
          </a:p>
        </p:txBody>
      </p:sp>
      <p:sp>
        <p:nvSpPr>
          <p:cNvPr id="6" name="文本框 5"/>
          <p:cNvSpPr txBox="1"/>
          <p:nvPr userDrawn="1"/>
        </p:nvSpPr>
        <p:spPr>
          <a:xfrm>
            <a:off x="62694" y="90025"/>
            <a:ext cx="2442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工作背景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2567890" y="90025"/>
            <a:ext cx="2442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学习目标</a:t>
            </a:r>
            <a:endParaRPr lang="zh-CN" altLang="en-US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5073086" y="90025"/>
            <a:ext cx="2442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知识储备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7578282" y="90025"/>
            <a:ext cx="2442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技能储备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10083479" y="90025"/>
            <a:ext cx="3215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实训拓展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 cstate="print"/>
          <a:srcRect t="73183" b="14391"/>
          <a:stretch>
            <a:fillRect/>
          </a:stretch>
        </p:blipFill>
        <p:spPr>
          <a:xfrm>
            <a:off x="-20045" y="-115751"/>
            <a:ext cx="12212045" cy="852107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3F363-331C-4348-974A-2BBE70E3333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2F6C1-ABE6-4B8B-9A70-2189304B4B02}" type="slidenum">
              <a:rPr lang="zh-CN" altLang="en-US" smtClean="0"/>
            </a:fld>
            <a:endParaRPr lang="zh-CN" altLang="en-US"/>
          </a:p>
        </p:txBody>
      </p:sp>
      <p:sp>
        <p:nvSpPr>
          <p:cNvPr id="6" name="文本框 5"/>
          <p:cNvSpPr txBox="1"/>
          <p:nvPr userDrawn="1"/>
        </p:nvSpPr>
        <p:spPr>
          <a:xfrm>
            <a:off x="62695" y="90025"/>
            <a:ext cx="2108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工作背景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2567891" y="90025"/>
            <a:ext cx="2108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学习目标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5073086" y="90025"/>
            <a:ext cx="2108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知识储备</a:t>
            </a:r>
            <a:endParaRPr lang="zh-CN" altLang="en-US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7578283" y="90025"/>
            <a:ext cx="2045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技能储备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10083479" y="90025"/>
            <a:ext cx="2045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实训拓展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 cstate="print"/>
          <a:srcRect t="73183" b="14391"/>
          <a:stretch>
            <a:fillRect/>
          </a:stretch>
        </p:blipFill>
        <p:spPr>
          <a:xfrm>
            <a:off x="-20045" y="-115751"/>
            <a:ext cx="12212045" cy="852107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3F363-331C-4348-974A-2BBE70E3333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2F6C1-ABE6-4B8B-9A70-2189304B4B02}" type="slidenum">
              <a:rPr lang="zh-CN" altLang="en-US" smtClean="0"/>
            </a:fld>
            <a:endParaRPr lang="zh-CN" altLang="en-US"/>
          </a:p>
        </p:txBody>
      </p:sp>
      <p:sp>
        <p:nvSpPr>
          <p:cNvPr id="6" name="文本框 5"/>
          <p:cNvSpPr txBox="1"/>
          <p:nvPr userDrawn="1"/>
        </p:nvSpPr>
        <p:spPr>
          <a:xfrm>
            <a:off x="62694" y="90025"/>
            <a:ext cx="2442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工作背景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2567890" y="90025"/>
            <a:ext cx="2442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学习目标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5073086" y="90025"/>
            <a:ext cx="2442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知识储备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7578282" y="90025"/>
            <a:ext cx="2442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技能储备</a:t>
            </a:r>
            <a:endParaRPr lang="zh-CN" altLang="en-US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10083479" y="90025"/>
            <a:ext cx="3215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实训拓展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 cstate="print"/>
          <a:srcRect t="73183" b="14391"/>
          <a:stretch>
            <a:fillRect/>
          </a:stretch>
        </p:blipFill>
        <p:spPr>
          <a:xfrm>
            <a:off x="-20045" y="-115751"/>
            <a:ext cx="12212045" cy="852107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3F363-331C-4348-974A-2BBE70E3333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2F6C1-ABE6-4B8B-9A70-2189304B4B02}" type="slidenum">
              <a:rPr lang="zh-CN" altLang="en-US" smtClean="0"/>
            </a:fld>
            <a:endParaRPr lang="zh-CN" altLang="en-US"/>
          </a:p>
        </p:txBody>
      </p:sp>
      <p:sp>
        <p:nvSpPr>
          <p:cNvPr id="6" name="文本框 5"/>
          <p:cNvSpPr txBox="1"/>
          <p:nvPr userDrawn="1"/>
        </p:nvSpPr>
        <p:spPr>
          <a:xfrm>
            <a:off x="62694" y="90025"/>
            <a:ext cx="2442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工作背景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2567890" y="90025"/>
            <a:ext cx="2442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学习目标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5073086" y="90025"/>
            <a:ext cx="2442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知识储备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7578282" y="90025"/>
            <a:ext cx="2442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技能储备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10083479" y="90025"/>
            <a:ext cx="3215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实训拓展</a:t>
            </a:r>
            <a:endParaRPr lang="zh-CN" altLang="en-US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 cstate="print"/>
          <a:srcRect t="73183" b="14391"/>
          <a:stretch>
            <a:fillRect/>
          </a:stretch>
        </p:blipFill>
        <p:spPr>
          <a:xfrm>
            <a:off x="-20045" y="-115751"/>
            <a:ext cx="12212045" cy="852107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3F363-331C-4348-974A-2BBE70E3333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2F6C1-ABE6-4B8B-9A70-2189304B4B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95"/>
            <a:ext cx="12192000" cy="68578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/>
          <a:srcRect l="15190" t="28674" r="30026" b="26116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9" name="组合 8"/>
          <p:cNvGrpSpPr/>
          <p:nvPr userDrawn="1"/>
        </p:nvGrpSpPr>
        <p:grpSpPr>
          <a:xfrm>
            <a:off x="538923" y="6251751"/>
            <a:ext cx="11245865" cy="418183"/>
            <a:chOff x="565567" y="6562891"/>
            <a:chExt cx="11805555" cy="438995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67" y="6562891"/>
              <a:ext cx="1453532" cy="438995"/>
            </a:xfrm>
            <a:prstGeom prst="rect">
              <a:avLst/>
            </a:prstGeom>
          </p:spPr>
        </p:pic>
        <p:grpSp>
          <p:nvGrpSpPr>
            <p:cNvPr id="11" name="组合 10"/>
            <p:cNvGrpSpPr/>
            <p:nvPr/>
          </p:nvGrpSpPr>
          <p:grpSpPr>
            <a:xfrm>
              <a:off x="8682515" y="6628499"/>
              <a:ext cx="3688607" cy="312459"/>
              <a:chOff x="8776828" y="6806597"/>
              <a:chExt cx="3688607" cy="312459"/>
            </a:xfrm>
          </p:grpSpPr>
          <p:sp>
            <p:nvSpPr>
              <p:cNvPr id="12" name="文本框 11"/>
              <p:cNvSpPr txBox="1"/>
              <p:nvPr/>
            </p:nvSpPr>
            <p:spPr>
              <a:xfrm>
                <a:off x="8776828" y="6806597"/>
                <a:ext cx="1775672" cy="3124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335" dirty="0">
                    <a:solidFill>
                      <a:srgbClr val="DD8F27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华航科技</a:t>
                </a:r>
                <a:r>
                  <a:rPr lang="en-US" altLang="zh-CN" sz="1050" dirty="0">
                    <a:solidFill>
                      <a:srgbClr val="DD8F27"/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·</a:t>
                </a:r>
                <a:r>
                  <a:rPr lang="zh-CN" altLang="en-US" sz="1335" dirty="0">
                    <a:solidFill>
                      <a:srgbClr val="DD8F27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致真唯实</a:t>
                </a:r>
                <a:endParaRPr lang="zh-CN" altLang="en-US" sz="1335" dirty="0">
                  <a:solidFill>
                    <a:srgbClr val="DD8F27"/>
                  </a:solidFill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10504658" y="6837374"/>
                <a:ext cx="1960777" cy="250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855" dirty="0">
                    <a:solidFill>
                      <a:schemeClr val="bg1">
                        <a:lumMod val="50000"/>
                      </a:schemeClr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HUAHANGKEJI</a:t>
                </a:r>
                <a:r>
                  <a:rPr lang="en-US" altLang="zh-CN" sz="955" dirty="0">
                    <a:solidFill>
                      <a:schemeClr val="bg1">
                        <a:lumMod val="50000"/>
                      </a:schemeClr>
                    </a:solidFill>
                    <a:latin typeface="华文行楷" panose="02010800040101010101" pitchFamily="2" charset="-122"/>
                    <a:ea typeface="华文行楷" panose="02010800040101010101" pitchFamily="2" charset="-122"/>
                  </a:rPr>
                  <a:t>·</a:t>
                </a:r>
                <a:r>
                  <a:rPr lang="en-US" altLang="zh-CN" sz="855" dirty="0">
                    <a:solidFill>
                      <a:schemeClr val="bg1">
                        <a:lumMod val="50000"/>
                      </a:schemeClr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ZHIZHENWEISHI</a:t>
                </a:r>
                <a:endParaRPr lang="zh-CN" altLang="en-US" sz="855" dirty="0"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95"/>
            <a:ext cx="12192000" cy="68578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/>
          <a:srcRect l="15190" t="28674" r="30026" b="26116"/>
          <a:stretch>
            <a:fillRect/>
          </a:stretch>
        </p:blipFill>
        <p:spPr>
          <a:xfrm>
            <a:off x="-2" y="-95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7785454" y="6198230"/>
            <a:ext cx="4406546" cy="581973"/>
            <a:chOff x="578389" y="1009009"/>
            <a:chExt cx="4602639" cy="649946"/>
          </a:xfrm>
        </p:grpSpPr>
        <p:sp>
          <p:nvSpPr>
            <p:cNvPr id="8" name="平行四边形 7"/>
            <p:cNvSpPr/>
            <p:nvPr/>
          </p:nvSpPr>
          <p:spPr>
            <a:xfrm>
              <a:off x="578389" y="1078541"/>
              <a:ext cx="2587557" cy="580414"/>
            </a:xfrm>
            <a:prstGeom prst="parallelogram">
              <a:avLst>
                <a:gd name="adj" fmla="val 95396"/>
              </a:avLst>
            </a:prstGeom>
            <a:solidFill>
              <a:srgbClr val="F08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37" tIns="45719" rIns="91437" bIns="45719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800"/>
            </a:p>
          </p:txBody>
        </p:sp>
        <p:sp>
          <p:nvSpPr>
            <p:cNvPr id="9" name="平行四边形 8"/>
            <p:cNvSpPr/>
            <p:nvPr/>
          </p:nvSpPr>
          <p:spPr>
            <a:xfrm>
              <a:off x="2593471" y="1078541"/>
              <a:ext cx="2587557" cy="580414"/>
            </a:xfrm>
            <a:prstGeom prst="parallelogram">
              <a:avLst>
                <a:gd name="adj" fmla="val 95396"/>
              </a:avLst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37" tIns="45719" rIns="91437" bIns="45719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800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282850" y="1009009"/>
              <a:ext cx="3124649" cy="602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zh-CN" sz="22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华航科技</a:t>
              </a:r>
              <a:r>
                <a:rPr lang="en-US" altLang="zh-CN" sz="22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    </a:t>
              </a:r>
              <a:r>
                <a:rPr lang="zh-CN" altLang="zh-CN" sz="22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 致真唯实</a:t>
              </a:r>
              <a:endParaRPr lang="zh-CN" altLang="zh-CN" sz="2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4022" y="36413"/>
            <a:ext cx="1593934" cy="1627491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6776720" y="850158"/>
            <a:ext cx="5537198" cy="4973838"/>
            <a:chOff x="1792760" y="1816037"/>
            <a:chExt cx="8606474" cy="3611946"/>
          </a:xfrm>
        </p:grpSpPr>
        <p:sp>
          <p:nvSpPr>
            <p:cNvPr id="13" name="矩形 12"/>
            <p:cNvSpPr/>
            <p:nvPr/>
          </p:nvSpPr>
          <p:spPr>
            <a:xfrm>
              <a:off x="1792760" y="1816037"/>
              <a:ext cx="8606474" cy="3611946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15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840832" y="1951862"/>
              <a:ext cx="8510336" cy="782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lnSpc>
                  <a:spcPct val="100000"/>
                </a:lnSpc>
              </a:pPr>
              <a:r>
                <a:rPr lang="zh-CN" altLang="en-US" sz="3200" b="1" spc="238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职业院校教师素质提升计划</a:t>
              </a:r>
              <a:endParaRPr lang="en-US" altLang="zh-CN" sz="3200" b="1" spc="238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algn="ctr" fontAlgn="auto">
                <a:lnSpc>
                  <a:spcPct val="100000"/>
                </a:lnSpc>
              </a:pPr>
              <a:r>
                <a:rPr lang="zh-CN" altLang="en-US" sz="3200" b="1" spc="238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教师企业实践项目</a:t>
              </a:r>
              <a:endParaRPr lang="zh-CN" altLang="zh-CN" sz="3200" b="1" spc="238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5" name="文本框 14"/>
          <p:cNvSpPr txBox="1"/>
          <p:nvPr userDrawn="1"/>
        </p:nvSpPr>
        <p:spPr>
          <a:xfrm>
            <a:off x="8501361" y="5051956"/>
            <a:ext cx="2015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55A1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二〇二〇年八月</a:t>
            </a:r>
            <a:endParaRPr lang="zh-CN" altLang="en-US" sz="2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55A1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2376" y="245807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渡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2891138" y="2942210"/>
            <a:ext cx="9300695" cy="967511"/>
            <a:chOff x="3333429" y="3065942"/>
            <a:chExt cx="9763577" cy="1015663"/>
          </a:xfrm>
          <a:solidFill>
            <a:srgbClr val="F5A100"/>
          </a:solidFill>
        </p:grpSpPr>
        <p:grpSp>
          <p:nvGrpSpPr>
            <p:cNvPr id="7" name="组合 6"/>
            <p:cNvGrpSpPr/>
            <p:nvPr/>
          </p:nvGrpSpPr>
          <p:grpSpPr>
            <a:xfrm>
              <a:off x="3333429" y="3065942"/>
              <a:ext cx="9763577" cy="1015663"/>
              <a:chOff x="3381582" y="3009487"/>
              <a:chExt cx="9790501" cy="1015663"/>
            </a:xfrm>
            <a:grpFill/>
          </p:grpSpPr>
          <p:sp>
            <p:nvSpPr>
              <p:cNvPr id="9" name="矩形: 圆角 8"/>
              <p:cNvSpPr/>
              <p:nvPr/>
            </p:nvSpPr>
            <p:spPr>
              <a:xfrm>
                <a:off x="3781697" y="3009487"/>
                <a:ext cx="9390386" cy="1015663"/>
              </a:xfrm>
              <a:prstGeom prst="roundRect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15"/>
              </a:p>
            </p:txBody>
          </p:sp>
          <p:sp>
            <p:nvSpPr>
              <p:cNvPr id="10" name="矩形: 圆角 9"/>
              <p:cNvSpPr/>
              <p:nvPr/>
            </p:nvSpPr>
            <p:spPr>
              <a:xfrm rot="18900000">
                <a:off x="3381582" y="3076923"/>
                <a:ext cx="839620" cy="882680"/>
              </a:xfrm>
              <a:prstGeom prst="roundRect">
                <a:avLst>
                  <a:gd name="adj" fmla="val 2933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15" dirty="0"/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4360194" y="3112107"/>
              <a:ext cx="6390545" cy="9279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zh-CN" altLang="en-US" sz="514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1" name="文本框 15"/>
          <p:cNvSpPr txBox="1"/>
          <p:nvPr userDrawn="1"/>
        </p:nvSpPr>
        <p:spPr>
          <a:xfrm>
            <a:off x="4119320" y="1426131"/>
            <a:ext cx="4339844" cy="1495263"/>
          </a:xfrm>
          <a:prstGeom prst="rect">
            <a:avLst/>
          </a:prstGeom>
          <a:noFill/>
        </p:spPr>
        <p:txBody>
          <a:bodyPr wrap="square" lIns="87105" tIns="43552" rIns="87105" bIns="43552" rtlCol="0">
            <a:spAutoFit/>
          </a:bodyPr>
          <a:lstStyle/>
          <a:p>
            <a:pPr algn="ctr"/>
            <a:r>
              <a:rPr lang="en-US" altLang="zh-CN" sz="9145" dirty="0">
                <a:solidFill>
                  <a:srgbClr val="EB6100"/>
                </a:solidFill>
                <a:latin typeface="Impact" panose="020B0806030902050204" pitchFamily="34" charset="0"/>
              </a:rPr>
              <a:t>PART.  01</a:t>
            </a:r>
            <a:endParaRPr lang="en-US" altLang="zh-CN" sz="9145" dirty="0">
              <a:solidFill>
                <a:srgbClr val="EB6100"/>
              </a:solidFill>
              <a:latin typeface="Impact" panose="020B0806030902050204" pitchFamily="34" charset="0"/>
            </a:endParaRP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69" y="967798"/>
            <a:ext cx="2460401" cy="4922404"/>
            <a:chOff x="-1" y="1363204"/>
            <a:chExt cx="2582852" cy="516738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2"/>
            <a:srcRect l="49929"/>
            <a:stretch>
              <a:fillRect/>
            </a:stretch>
          </p:blipFill>
          <p:spPr>
            <a:xfrm>
              <a:off x="0" y="1363204"/>
              <a:ext cx="2582851" cy="516738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3"/>
            <a:srcRect l="64594"/>
            <a:stretch>
              <a:fillRect/>
            </a:stretch>
          </p:blipFill>
          <p:spPr>
            <a:xfrm>
              <a:off x="-1" y="1682034"/>
              <a:ext cx="1601617" cy="45297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2891138" y="2942210"/>
            <a:ext cx="9300695" cy="967511"/>
            <a:chOff x="3333429" y="3065942"/>
            <a:chExt cx="9763577" cy="1015663"/>
          </a:xfrm>
          <a:solidFill>
            <a:srgbClr val="F5A100"/>
          </a:solidFill>
        </p:grpSpPr>
        <p:grpSp>
          <p:nvGrpSpPr>
            <p:cNvPr id="7" name="组合 6"/>
            <p:cNvGrpSpPr/>
            <p:nvPr/>
          </p:nvGrpSpPr>
          <p:grpSpPr>
            <a:xfrm>
              <a:off x="3333429" y="3065942"/>
              <a:ext cx="9763577" cy="1015663"/>
              <a:chOff x="3381582" y="3009487"/>
              <a:chExt cx="9790501" cy="1015663"/>
            </a:xfrm>
            <a:grpFill/>
          </p:grpSpPr>
          <p:sp>
            <p:nvSpPr>
              <p:cNvPr id="9" name="矩形: 圆角 8"/>
              <p:cNvSpPr/>
              <p:nvPr/>
            </p:nvSpPr>
            <p:spPr>
              <a:xfrm>
                <a:off x="3781697" y="3009487"/>
                <a:ext cx="9390386" cy="1015663"/>
              </a:xfrm>
              <a:prstGeom prst="roundRect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15"/>
              </a:p>
            </p:txBody>
          </p:sp>
          <p:sp>
            <p:nvSpPr>
              <p:cNvPr id="10" name="矩形: 圆角 9"/>
              <p:cNvSpPr/>
              <p:nvPr/>
            </p:nvSpPr>
            <p:spPr>
              <a:xfrm rot="18900000">
                <a:off x="3381582" y="3076923"/>
                <a:ext cx="839620" cy="882680"/>
              </a:xfrm>
              <a:prstGeom prst="roundRect">
                <a:avLst>
                  <a:gd name="adj" fmla="val 2933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15" dirty="0"/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4360194" y="3112107"/>
              <a:ext cx="6390545" cy="9279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zh-CN" altLang="en-US" sz="514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1" name="文本框 15"/>
          <p:cNvSpPr txBox="1"/>
          <p:nvPr userDrawn="1"/>
        </p:nvSpPr>
        <p:spPr>
          <a:xfrm>
            <a:off x="4119320" y="1426131"/>
            <a:ext cx="4339844" cy="1495263"/>
          </a:xfrm>
          <a:prstGeom prst="rect">
            <a:avLst/>
          </a:prstGeom>
          <a:noFill/>
        </p:spPr>
        <p:txBody>
          <a:bodyPr wrap="square" lIns="87105" tIns="43552" rIns="87105" bIns="43552" rtlCol="0">
            <a:spAutoFit/>
          </a:bodyPr>
          <a:lstStyle/>
          <a:p>
            <a:pPr algn="ctr"/>
            <a:r>
              <a:rPr lang="en-US" altLang="zh-CN" sz="9145" dirty="0">
                <a:solidFill>
                  <a:srgbClr val="EB6100"/>
                </a:solidFill>
                <a:latin typeface="Impact" panose="020B0806030902050204" pitchFamily="34" charset="0"/>
              </a:rPr>
              <a:t>PART.  02</a:t>
            </a:r>
            <a:endParaRPr lang="en-US" altLang="zh-CN" sz="9145" dirty="0">
              <a:solidFill>
                <a:srgbClr val="EB6100"/>
              </a:solidFill>
              <a:latin typeface="Impact" panose="020B0806030902050204" pitchFamily="34" charset="0"/>
            </a:endParaRP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69" y="967798"/>
            <a:ext cx="2460401" cy="4922404"/>
            <a:chOff x="-1" y="1363204"/>
            <a:chExt cx="2582852" cy="516738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2"/>
            <a:srcRect l="49929"/>
            <a:stretch>
              <a:fillRect/>
            </a:stretch>
          </p:blipFill>
          <p:spPr>
            <a:xfrm>
              <a:off x="0" y="1363204"/>
              <a:ext cx="2582851" cy="516738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3"/>
            <a:srcRect l="64594"/>
            <a:stretch>
              <a:fillRect/>
            </a:stretch>
          </p:blipFill>
          <p:spPr>
            <a:xfrm>
              <a:off x="-1" y="1682034"/>
              <a:ext cx="1601617" cy="45297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渡页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2891138" y="2942210"/>
            <a:ext cx="9300695" cy="967511"/>
            <a:chOff x="3333429" y="3065942"/>
            <a:chExt cx="9763577" cy="1015663"/>
          </a:xfrm>
          <a:solidFill>
            <a:srgbClr val="F5A100"/>
          </a:solidFill>
        </p:grpSpPr>
        <p:grpSp>
          <p:nvGrpSpPr>
            <p:cNvPr id="7" name="组合 6"/>
            <p:cNvGrpSpPr/>
            <p:nvPr/>
          </p:nvGrpSpPr>
          <p:grpSpPr>
            <a:xfrm>
              <a:off x="3333429" y="3065942"/>
              <a:ext cx="9763577" cy="1015663"/>
              <a:chOff x="3381582" y="3009487"/>
              <a:chExt cx="9790501" cy="1015663"/>
            </a:xfrm>
            <a:grpFill/>
          </p:grpSpPr>
          <p:sp>
            <p:nvSpPr>
              <p:cNvPr id="9" name="矩形: 圆角 8"/>
              <p:cNvSpPr/>
              <p:nvPr/>
            </p:nvSpPr>
            <p:spPr>
              <a:xfrm>
                <a:off x="3781697" y="3009487"/>
                <a:ext cx="9390386" cy="1015663"/>
              </a:xfrm>
              <a:prstGeom prst="roundRect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15"/>
              </a:p>
            </p:txBody>
          </p:sp>
          <p:sp>
            <p:nvSpPr>
              <p:cNvPr id="10" name="矩形: 圆角 9"/>
              <p:cNvSpPr/>
              <p:nvPr/>
            </p:nvSpPr>
            <p:spPr>
              <a:xfrm rot="18900000">
                <a:off x="3381582" y="3076923"/>
                <a:ext cx="839620" cy="882680"/>
              </a:xfrm>
              <a:prstGeom prst="roundRect">
                <a:avLst>
                  <a:gd name="adj" fmla="val 2933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15" dirty="0"/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4360194" y="3112107"/>
              <a:ext cx="6390545" cy="9279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zh-CN" altLang="en-US" sz="514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1" name="文本框 15"/>
          <p:cNvSpPr txBox="1"/>
          <p:nvPr userDrawn="1"/>
        </p:nvSpPr>
        <p:spPr>
          <a:xfrm>
            <a:off x="4119320" y="1426131"/>
            <a:ext cx="4339844" cy="1495263"/>
          </a:xfrm>
          <a:prstGeom prst="rect">
            <a:avLst/>
          </a:prstGeom>
          <a:noFill/>
        </p:spPr>
        <p:txBody>
          <a:bodyPr wrap="square" lIns="87105" tIns="43552" rIns="87105" bIns="43552" rtlCol="0">
            <a:spAutoFit/>
          </a:bodyPr>
          <a:lstStyle/>
          <a:p>
            <a:pPr algn="ctr"/>
            <a:r>
              <a:rPr lang="en-US" altLang="zh-CN" sz="9145" dirty="0">
                <a:solidFill>
                  <a:srgbClr val="EB6100"/>
                </a:solidFill>
                <a:latin typeface="Impact" panose="020B0806030902050204" pitchFamily="34" charset="0"/>
              </a:rPr>
              <a:t>PART.  03</a:t>
            </a:r>
            <a:endParaRPr lang="en-US" altLang="zh-CN" sz="9145" dirty="0">
              <a:solidFill>
                <a:srgbClr val="EB6100"/>
              </a:solidFill>
              <a:latin typeface="Impact" panose="020B0806030902050204" pitchFamily="34" charset="0"/>
            </a:endParaRP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69" y="967798"/>
            <a:ext cx="2460401" cy="4922404"/>
            <a:chOff x="-1" y="1363204"/>
            <a:chExt cx="2582852" cy="516738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2"/>
            <a:srcRect l="49929"/>
            <a:stretch>
              <a:fillRect/>
            </a:stretch>
          </p:blipFill>
          <p:spPr>
            <a:xfrm>
              <a:off x="0" y="1363204"/>
              <a:ext cx="2582851" cy="516738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3"/>
            <a:srcRect l="64594"/>
            <a:stretch>
              <a:fillRect/>
            </a:stretch>
          </p:blipFill>
          <p:spPr>
            <a:xfrm>
              <a:off x="-1" y="1682034"/>
              <a:ext cx="1601617" cy="45297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渡页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2891138" y="2942210"/>
            <a:ext cx="9300695" cy="967511"/>
            <a:chOff x="3333429" y="3065942"/>
            <a:chExt cx="9763577" cy="1015663"/>
          </a:xfrm>
          <a:solidFill>
            <a:srgbClr val="F5A100"/>
          </a:solidFill>
        </p:grpSpPr>
        <p:grpSp>
          <p:nvGrpSpPr>
            <p:cNvPr id="7" name="组合 6"/>
            <p:cNvGrpSpPr/>
            <p:nvPr/>
          </p:nvGrpSpPr>
          <p:grpSpPr>
            <a:xfrm>
              <a:off x="3333429" y="3065942"/>
              <a:ext cx="9763577" cy="1015663"/>
              <a:chOff x="3381582" y="3009487"/>
              <a:chExt cx="9790501" cy="1015663"/>
            </a:xfrm>
            <a:grpFill/>
          </p:grpSpPr>
          <p:sp>
            <p:nvSpPr>
              <p:cNvPr id="9" name="矩形: 圆角 8"/>
              <p:cNvSpPr/>
              <p:nvPr/>
            </p:nvSpPr>
            <p:spPr>
              <a:xfrm>
                <a:off x="3781697" y="3009487"/>
                <a:ext cx="9390386" cy="1015663"/>
              </a:xfrm>
              <a:prstGeom prst="roundRect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15"/>
              </a:p>
            </p:txBody>
          </p:sp>
          <p:sp>
            <p:nvSpPr>
              <p:cNvPr id="10" name="矩形: 圆角 9"/>
              <p:cNvSpPr/>
              <p:nvPr/>
            </p:nvSpPr>
            <p:spPr>
              <a:xfrm rot="18900000">
                <a:off x="3381582" y="3076923"/>
                <a:ext cx="839620" cy="882680"/>
              </a:xfrm>
              <a:prstGeom prst="roundRect">
                <a:avLst>
                  <a:gd name="adj" fmla="val 2933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15" dirty="0"/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4360194" y="3112107"/>
              <a:ext cx="6390545" cy="9279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zh-CN" altLang="en-US" sz="514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1" name="文本框 15"/>
          <p:cNvSpPr txBox="1"/>
          <p:nvPr userDrawn="1"/>
        </p:nvSpPr>
        <p:spPr>
          <a:xfrm>
            <a:off x="4119320" y="1426131"/>
            <a:ext cx="4339844" cy="1495263"/>
          </a:xfrm>
          <a:prstGeom prst="rect">
            <a:avLst/>
          </a:prstGeom>
          <a:noFill/>
        </p:spPr>
        <p:txBody>
          <a:bodyPr wrap="square" lIns="87105" tIns="43552" rIns="87105" bIns="43552" rtlCol="0">
            <a:spAutoFit/>
          </a:bodyPr>
          <a:lstStyle/>
          <a:p>
            <a:pPr algn="ctr"/>
            <a:r>
              <a:rPr lang="en-US" altLang="zh-CN" sz="9145" dirty="0">
                <a:solidFill>
                  <a:srgbClr val="EB6100"/>
                </a:solidFill>
                <a:latin typeface="Impact" panose="020B0806030902050204" pitchFamily="34" charset="0"/>
              </a:rPr>
              <a:t>PART.  03</a:t>
            </a:r>
            <a:endParaRPr lang="en-US" altLang="zh-CN" sz="9145" dirty="0">
              <a:solidFill>
                <a:srgbClr val="EB6100"/>
              </a:solidFill>
              <a:latin typeface="Impact" panose="020B0806030902050204" pitchFamily="34" charset="0"/>
            </a:endParaRP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69" y="967798"/>
            <a:ext cx="2460401" cy="4922404"/>
            <a:chOff x="-1" y="1363204"/>
            <a:chExt cx="2582852" cy="516738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2"/>
            <a:srcRect l="49929"/>
            <a:stretch>
              <a:fillRect/>
            </a:stretch>
          </p:blipFill>
          <p:spPr>
            <a:xfrm>
              <a:off x="0" y="1363204"/>
              <a:ext cx="2582851" cy="516738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3"/>
            <a:srcRect l="64594"/>
            <a:stretch>
              <a:fillRect/>
            </a:stretch>
          </p:blipFill>
          <p:spPr>
            <a:xfrm>
              <a:off x="-1" y="1682034"/>
              <a:ext cx="1601617" cy="45297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渡页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2891138" y="2942210"/>
            <a:ext cx="9300695" cy="967511"/>
            <a:chOff x="3333429" y="3065942"/>
            <a:chExt cx="9763577" cy="1015663"/>
          </a:xfrm>
          <a:solidFill>
            <a:srgbClr val="F5A100"/>
          </a:solidFill>
        </p:grpSpPr>
        <p:grpSp>
          <p:nvGrpSpPr>
            <p:cNvPr id="7" name="组合 6"/>
            <p:cNvGrpSpPr/>
            <p:nvPr/>
          </p:nvGrpSpPr>
          <p:grpSpPr>
            <a:xfrm>
              <a:off x="3333429" y="3065942"/>
              <a:ext cx="9763577" cy="1015663"/>
              <a:chOff x="3381582" y="3009487"/>
              <a:chExt cx="9790501" cy="1015663"/>
            </a:xfrm>
            <a:grpFill/>
          </p:grpSpPr>
          <p:sp>
            <p:nvSpPr>
              <p:cNvPr id="9" name="矩形: 圆角 8"/>
              <p:cNvSpPr/>
              <p:nvPr/>
            </p:nvSpPr>
            <p:spPr>
              <a:xfrm>
                <a:off x="3781697" y="3009487"/>
                <a:ext cx="9390386" cy="1015663"/>
              </a:xfrm>
              <a:prstGeom prst="roundRect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15"/>
              </a:p>
            </p:txBody>
          </p:sp>
          <p:sp>
            <p:nvSpPr>
              <p:cNvPr id="10" name="矩形: 圆角 9"/>
              <p:cNvSpPr/>
              <p:nvPr/>
            </p:nvSpPr>
            <p:spPr>
              <a:xfrm rot="18900000">
                <a:off x="3381582" y="3076923"/>
                <a:ext cx="839620" cy="882680"/>
              </a:xfrm>
              <a:prstGeom prst="roundRect">
                <a:avLst>
                  <a:gd name="adj" fmla="val 2933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15" dirty="0"/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4360194" y="3112107"/>
              <a:ext cx="6390545" cy="9279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zh-CN" altLang="en-US" sz="514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1" name="文本框 15"/>
          <p:cNvSpPr txBox="1"/>
          <p:nvPr userDrawn="1"/>
        </p:nvSpPr>
        <p:spPr>
          <a:xfrm>
            <a:off x="4119320" y="1426131"/>
            <a:ext cx="4339844" cy="1495263"/>
          </a:xfrm>
          <a:prstGeom prst="rect">
            <a:avLst/>
          </a:prstGeom>
          <a:noFill/>
        </p:spPr>
        <p:txBody>
          <a:bodyPr wrap="square" lIns="87105" tIns="43552" rIns="87105" bIns="43552" rtlCol="0">
            <a:spAutoFit/>
          </a:bodyPr>
          <a:lstStyle/>
          <a:p>
            <a:pPr algn="ctr"/>
            <a:r>
              <a:rPr lang="en-US" altLang="zh-CN" sz="9145" dirty="0">
                <a:solidFill>
                  <a:srgbClr val="EB6100"/>
                </a:solidFill>
                <a:latin typeface="Impact" panose="020B0806030902050204" pitchFamily="34" charset="0"/>
              </a:rPr>
              <a:t>PART.  04</a:t>
            </a:r>
            <a:endParaRPr lang="en-US" altLang="zh-CN" sz="9145" dirty="0">
              <a:solidFill>
                <a:srgbClr val="EB6100"/>
              </a:solidFill>
              <a:latin typeface="Impact" panose="020B0806030902050204" pitchFamily="34" charset="0"/>
            </a:endParaRP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69" y="967798"/>
            <a:ext cx="2460401" cy="4922404"/>
            <a:chOff x="-1" y="1363204"/>
            <a:chExt cx="2582852" cy="516738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2"/>
            <a:srcRect l="49929"/>
            <a:stretch>
              <a:fillRect/>
            </a:stretch>
          </p:blipFill>
          <p:spPr>
            <a:xfrm>
              <a:off x="0" y="1363204"/>
              <a:ext cx="2582851" cy="516738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3"/>
            <a:srcRect l="64594"/>
            <a:stretch>
              <a:fillRect/>
            </a:stretch>
          </p:blipFill>
          <p:spPr>
            <a:xfrm>
              <a:off x="-1" y="1682034"/>
              <a:ext cx="1601617" cy="45297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渡页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2891138" y="2942210"/>
            <a:ext cx="9300695" cy="967511"/>
            <a:chOff x="3333429" y="3065942"/>
            <a:chExt cx="9763577" cy="1015663"/>
          </a:xfrm>
          <a:solidFill>
            <a:srgbClr val="F5A100"/>
          </a:solidFill>
        </p:grpSpPr>
        <p:grpSp>
          <p:nvGrpSpPr>
            <p:cNvPr id="7" name="组合 6"/>
            <p:cNvGrpSpPr/>
            <p:nvPr/>
          </p:nvGrpSpPr>
          <p:grpSpPr>
            <a:xfrm>
              <a:off x="3333429" y="3065942"/>
              <a:ext cx="9763577" cy="1015663"/>
              <a:chOff x="3381582" y="3009487"/>
              <a:chExt cx="9790501" cy="1015663"/>
            </a:xfrm>
            <a:grpFill/>
          </p:grpSpPr>
          <p:sp>
            <p:nvSpPr>
              <p:cNvPr id="9" name="矩形: 圆角 8"/>
              <p:cNvSpPr/>
              <p:nvPr/>
            </p:nvSpPr>
            <p:spPr>
              <a:xfrm>
                <a:off x="3781697" y="3009487"/>
                <a:ext cx="9390386" cy="1015663"/>
              </a:xfrm>
              <a:prstGeom prst="roundRect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15"/>
              </a:p>
            </p:txBody>
          </p:sp>
          <p:sp>
            <p:nvSpPr>
              <p:cNvPr id="10" name="矩形: 圆角 9"/>
              <p:cNvSpPr/>
              <p:nvPr/>
            </p:nvSpPr>
            <p:spPr>
              <a:xfrm rot="18900000">
                <a:off x="3381582" y="3076923"/>
                <a:ext cx="839620" cy="882680"/>
              </a:xfrm>
              <a:prstGeom prst="roundRect">
                <a:avLst>
                  <a:gd name="adj" fmla="val 2933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15" dirty="0"/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4360194" y="3112107"/>
              <a:ext cx="6390545" cy="9279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zh-CN" altLang="en-US" sz="514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1" name="文本框 15"/>
          <p:cNvSpPr txBox="1"/>
          <p:nvPr userDrawn="1"/>
        </p:nvSpPr>
        <p:spPr>
          <a:xfrm>
            <a:off x="4119320" y="1426131"/>
            <a:ext cx="4339844" cy="1495263"/>
          </a:xfrm>
          <a:prstGeom prst="rect">
            <a:avLst/>
          </a:prstGeom>
          <a:noFill/>
        </p:spPr>
        <p:txBody>
          <a:bodyPr wrap="square" lIns="87105" tIns="43552" rIns="87105" bIns="43552" rtlCol="0">
            <a:spAutoFit/>
          </a:bodyPr>
          <a:lstStyle/>
          <a:p>
            <a:pPr algn="ctr"/>
            <a:r>
              <a:rPr lang="en-US" altLang="zh-CN" sz="9145" dirty="0">
                <a:solidFill>
                  <a:srgbClr val="EB6100"/>
                </a:solidFill>
                <a:latin typeface="Impact" panose="020B0806030902050204" pitchFamily="34" charset="0"/>
              </a:rPr>
              <a:t>PART.  05</a:t>
            </a:r>
            <a:endParaRPr lang="en-US" altLang="zh-CN" sz="9145" dirty="0">
              <a:solidFill>
                <a:srgbClr val="EB6100"/>
              </a:solidFill>
              <a:latin typeface="Impact" panose="020B0806030902050204" pitchFamily="34" charset="0"/>
            </a:endParaRP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69" y="967798"/>
            <a:ext cx="2460401" cy="4922404"/>
            <a:chOff x="-1" y="1363204"/>
            <a:chExt cx="2582852" cy="516738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2"/>
            <a:srcRect l="49929"/>
            <a:stretch>
              <a:fillRect/>
            </a:stretch>
          </p:blipFill>
          <p:spPr>
            <a:xfrm>
              <a:off x="0" y="1363204"/>
              <a:ext cx="2582851" cy="516738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3"/>
            <a:srcRect l="64594"/>
            <a:stretch>
              <a:fillRect/>
            </a:stretch>
          </p:blipFill>
          <p:spPr>
            <a:xfrm>
              <a:off x="-1" y="1682034"/>
              <a:ext cx="1601617" cy="45297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过渡页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2891138" y="2942210"/>
            <a:ext cx="9300695" cy="967511"/>
            <a:chOff x="3333429" y="3065942"/>
            <a:chExt cx="9763577" cy="1015663"/>
          </a:xfrm>
          <a:solidFill>
            <a:srgbClr val="F5A100"/>
          </a:solidFill>
        </p:grpSpPr>
        <p:grpSp>
          <p:nvGrpSpPr>
            <p:cNvPr id="7" name="组合 6"/>
            <p:cNvGrpSpPr/>
            <p:nvPr/>
          </p:nvGrpSpPr>
          <p:grpSpPr>
            <a:xfrm>
              <a:off x="3333429" y="3065942"/>
              <a:ext cx="9763577" cy="1015663"/>
              <a:chOff x="3381582" y="3009487"/>
              <a:chExt cx="9790501" cy="1015663"/>
            </a:xfrm>
            <a:grpFill/>
          </p:grpSpPr>
          <p:sp>
            <p:nvSpPr>
              <p:cNvPr id="9" name="矩形: 圆角 8"/>
              <p:cNvSpPr/>
              <p:nvPr/>
            </p:nvSpPr>
            <p:spPr>
              <a:xfrm>
                <a:off x="3781697" y="3009487"/>
                <a:ext cx="9390386" cy="1015663"/>
              </a:xfrm>
              <a:prstGeom prst="roundRect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15"/>
              </a:p>
            </p:txBody>
          </p:sp>
          <p:sp>
            <p:nvSpPr>
              <p:cNvPr id="10" name="矩形: 圆角 9"/>
              <p:cNvSpPr/>
              <p:nvPr/>
            </p:nvSpPr>
            <p:spPr>
              <a:xfrm rot="18900000">
                <a:off x="3381582" y="3076923"/>
                <a:ext cx="839620" cy="882680"/>
              </a:xfrm>
              <a:prstGeom prst="roundRect">
                <a:avLst>
                  <a:gd name="adj" fmla="val 2933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15" dirty="0"/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4360194" y="3112107"/>
              <a:ext cx="6390545" cy="9279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zh-CN" altLang="en-US" sz="514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1" name="文本框 15"/>
          <p:cNvSpPr txBox="1"/>
          <p:nvPr userDrawn="1"/>
        </p:nvSpPr>
        <p:spPr>
          <a:xfrm>
            <a:off x="4119320" y="1426131"/>
            <a:ext cx="4339844" cy="1494155"/>
          </a:xfrm>
          <a:prstGeom prst="rect">
            <a:avLst/>
          </a:prstGeom>
          <a:noFill/>
        </p:spPr>
        <p:txBody>
          <a:bodyPr wrap="square" lIns="87105" tIns="43552" rIns="87105" bIns="43552" rtlCol="0">
            <a:spAutoFit/>
          </a:bodyPr>
          <a:lstStyle/>
          <a:p>
            <a:pPr algn="ctr"/>
            <a:r>
              <a:rPr lang="en-US" altLang="zh-CN" sz="9145" dirty="0">
                <a:solidFill>
                  <a:srgbClr val="EB6100"/>
                </a:solidFill>
                <a:latin typeface="Impact" panose="020B0806030902050204" pitchFamily="34" charset="0"/>
              </a:rPr>
              <a:t>PART.  06</a:t>
            </a:r>
            <a:endParaRPr lang="en-US" altLang="zh-CN" sz="9145" dirty="0">
              <a:solidFill>
                <a:srgbClr val="EB6100"/>
              </a:solidFill>
              <a:latin typeface="Impact" panose="020B0806030902050204" pitchFamily="34" charset="0"/>
            </a:endParaRP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69" y="967798"/>
            <a:ext cx="2460401" cy="4922404"/>
            <a:chOff x="-1" y="1363204"/>
            <a:chExt cx="2582852" cy="516738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2"/>
            <a:srcRect l="49929"/>
            <a:stretch>
              <a:fillRect/>
            </a:stretch>
          </p:blipFill>
          <p:spPr>
            <a:xfrm>
              <a:off x="0" y="1363204"/>
              <a:ext cx="2582851" cy="516738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3"/>
            <a:srcRect l="64594"/>
            <a:stretch>
              <a:fillRect/>
            </a:stretch>
          </p:blipFill>
          <p:spPr>
            <a:xfrm>
              <a:off x="-1" y="1682034"/>
              <a:ext cx="1601617" cy="45297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过渡页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2891138" y="2942210"/>
            <a:ext cx="9300695" cy="967511"/>
            <a:chOff x="3333429" y="3065942"/>
            <a:chExt cx="9763577" cy="1015663"/>
          </a:xfrm>
          <a:solidFill>
            <a:srgbClr val="F5A100"/>
          </a:solidFill>
        </p:grpSpPr>
        <p:grpSp>
          <p:nvGrpSpPr>
            <p:cNvPr id="7" name="组合 6"/>
            <p:cNvGrpSpPr/>
            <p:nvPr/>
          </p:nvGrpSpPr>
          <p:grpSpPr>
            <a:xfrm>
              <a:off x="3333429" y="3065942"/>
              <a:ext cx="9763577" cy="1015663"/>
              <a:chOff x="3381582" y="3009487"/>
              <a:chExt cx="9790501" cy="1015663"/>
            </a:xfrm>
            <a:grpFill/>
          </p:grpSpPr>
          <p:sp>
            <p:nvSpPr>
              <p:cNvPr id="9" name="矩形: 圆角 8"/>
              <p:cNvSpPr/>
              <p:nvPr/>
            </p:nvSpPr>
            <p:spPr>
              <a:xfrm>
                <a:off x="3781697" y="3009487"/>
                <a:ext cx="9390386" cy="1015663"/>
              </a:xfrm>
              <a:prstGeom prst="roundRect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15"/>
              </a:p>
            </p:txBody>
          </p:sp>
          <p:sp>
            <p:nvSpPr>
              <p:cNvPr id="10" name="矩形: 圆角 9"/>
              <p:cNvSpPr/>
              <p:nvPr/>
            </p:nvSpPr>
            <p:spPr>
              <a:xfrm rot="18900000">
                <a:off x="3381582" y="3076923"/>
                <a:ext cx="839620" cy="882680"/>
              </a:xfrm>
              <a:prstGeom prst="roundRect">
                <a:avLst>
                  <a:gd name="adj" fmla="val 2933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15" dirty="0"/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4360194" y="3112107"/>
              <a:ext cx="6390545" cy="9279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zh-CN" altLang="en-US" sz="514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1" name="文本框 15"/>
          <p:cNvSpPr txBox="1"/>
          <p:nvPr userDrawn="1"/>
        </p:nvSpPr>
        <p:spPr>
          <a:xfrm>
            <a:off x="4119320" y="1426131"/>
            <a:ext cx="4339844" cy="1494155"/>
          </a:xfrm>
          <a:prstGeom prst="rect">
            <a:avLst/>
          </a:prstGeom>
          <a:noFill/>
        </p:spPr>
        <p:txBody>
          <a:bodyPr wrap="square" lIns="87105" tIns="43552" rIns="87105" bIns="43552" rtlCol="0">
            <a:spAutoFit/>
          </a:bodyPr>
          <a:lstStyle/>
          <a:p>
            <a:pPr algn="ctr"/>
            <a:r>
              <a:rPr lang="en-US" altLang="zh-CN" sz="9145" dirty="0">
                <a:solidFill>
                  <a:srgbClr val="EB6100"/>
                </a:solidFill>
                <a:latin typeface="Impact" panose="020B0806030902050204" pitchFamily="34" charset="0"/>
              </a:rPr>
              <a:t>PART.  07</a:t>
            </a:r>
            <a:endParaRPr lang="en-US" altLang="zh-CN" sz="9145" dirty="0">
              <a:solidFill>
                <a:srgbClr val="EB6100"/>
              </a:solidFill>
              <a:latin typeface="Impact" panose="020B0806030902050204" pitchFamily="34" charset="0"/>
            </a:endParaRP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69" y="967798"/>
            <a:ext cx="2460401" cy="4922404"/>
            <a:chOff x="-1" y="1363204"/>
            <a:chExt cx="2582852" cy="516738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2"/>
            <a:srcRect l="49929"/>
            <a:stretch>
              <a:fillRect/>
            </a:stretch>
          </p:blipFill>
          <p:spPr>
            <a:xfrm>
              <a:off x="0" y="1363204"/>
              <a:ext cx="2582851" cy="516738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3"/>
            <a:srcRect l="64594"/>
            <a:stretch>
              <a:fillRect/>
            </a:stretch>
          </p:blipFill>
          <p:spPr>
            <a:xfrm>
              <a:off x="-1" y="1682034"/>
              <a:ext cx="1601617" cy="45297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过渡页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2891138" y="2942210"/>
            <a:ext cx="9300695" cy="967511"/>
            <a:chOff x="3333429" y="3065942"/>
            <a:chExt cx="9763577" cy="1015663"/>
          </a:xfrm>
          <a:solidFill>
            <a:srgbClr val="F5A100"/>
          </a:solidFill>
        </p:grpSpPr>
        <p:grpSp>
          <p:nvGrpSpPr>
            <p:cNvPr id="7" name="组合 6"/>
            <p:cNvGrpSpPr/>
            <p:nvPr/>
          </p:nvGrpSpPr>
          <p:grpSpPr>
            <a:xfrm>
              <a:off x="3333429" y="3065942"/>
              <a:ext cx="9763577" cy="1015663"/>
              <a:chOff x="3381582" y="3009487"/>
              <a:chExt cx="9790501" cy="1015663"/>
            </a:xfrm>
            <a:grpFill/>
          </p:grpSpPr>
          <p:sp>
            <p:nvSpPr>
              <p:cNvPr id="9" name="矩形: 圆角 8"/>
              <p:cNvSpPr/>
              <p:nvPr/>
            </p:nvSpPr>
            <p:spPr>
              <a:xfrm>
                <a:off x="3781697" y="3009487"/>
                <a:ext cx="9390386" cy="1015663"/>
              </a:xfrm>
              <a:prstGeom prst="roundRect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15"/>
              </a:p>
            </p:txBody>
          </p:sp>
          <p:sp>
            <p:nvSpPr>
              <p:cNvPr id="10" name="矩形: 圆角 9"/>
              <p:cNvSpPr/>
              <p:nvPr/>
            </p:nvSpPr>
            <p:spPr>
              <a:xfrm rot="18900000">
                <a:off x="3381582" y="3076923"/>
                <a:ext cx="839620" cy="882680"/>
              </a:xfrm>
              <a:prstGeom prst="roundRect">
                <a:avLst>
                  <a:gd name="adj" fmla="val 2933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15" dirty="0"/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4360194" y="3112107"/>
              <a:ext cx="6390545" cy="9279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zh-CN" altLang="en-US" sz="514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1" name="文本框 15"/>
          <p:cNvSpPr txBox="1"/>
          <p:nvPr userDrawn="1"/>
        </p:nvSpPr>
        <p:spPr>
          <a:xfrm>
            <a:off x="4119320" y="1426131"/>
            <a:ext cx="4339844" cy="1494155"/>
          </a:xfrm>
          <a:prstGeom prst="rect">
            <a:avLst/>
          </a:prstGeom>
          <a:noFill/>
        </p:spPr>
        <p:txBody>
          <a:bodyPr wrap="square" lIns="87105" tIns="43552" rIns="87105" bIns="43552" rtlCol="0">
            <a:spAutoFit/>
          </a:bodyPr>
          <a:lstStyle/>
          <a:p>
            <a:pPr algn="ctr"/>
            <a:r>
              <a:rPr lang="en-US" altLang="zh-CN" sz="9145" dirty="0">
                <a:solidFill>
                  <a:srgbClr val="EB6100"/>
                </a:solidFill>
                <a:latin typeface="Impact" panose="020B0806030902050204" pitchFamily="34" charset="0"/>
              </a:rPr>
              <a:t>PART.  08</a:t>
            </a:r>
            <a:endParaRPr lang="en-US" altLang="zh-CN" sz="9145" dirty="0">
              <a:solidFill>
                <a:srgbClr val="EB6100"/>
              </a:solidFill>
              <a:latin typeface="Impact" panose="020B0806030902050204" pitchFamily="34" charset="0"/>
            </a:endParaRP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69" y="967798"/>
            <a:ext cx="2460401" cy="4922404"/>
            <a:chOff x="-1" y="1363204"/>
            <a:chExt cx="2582852" cy="516738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2"/>
            <a:srcRect l="49929"/>
            <a:stretch>
              <a:fillRect/>
            </a:stretch>
          </p:blipFill>
          <p:spPr>
            <a:xfrm>
              <a:off x="0" y="1363204"/>
              <a:ext cx="2582851" cy="516738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3"/>
            <a:srcRect l="64594"/>
            <a:stretch>
              <a:fillRect/>
            </a:stretch>
          </p:blipFill>
          <p:spPr>
            <a:xfrm>
              <a:off x="-1" y="1682034"/>
              <a:ext cx="1601617" cy="45297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过渡页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2891138" y="2942210"/>
            <a:ext cx="9300695" cy="967511"/>
            <a:chOff x="3333429" y="3065942"/>
            <a:chExt cx="9763577" cy="1015663"/>
          </a:xfrm>
          <a:solidFill>
            <a:srgbClr val="F5A100"/>
          </a:solidFill>
        </p:grpSpPr>
        <p:grpSp>
          <p:nvGrpSpPr>
            <p:cNvPr id="7" name="组合 6"/>
            <p:cNvGrpSpPr/>
            <p:nvPr/>
          </p:nvGrpSpPr>
          <p:grpSpPr>
            <a:xfrm>
              <a:off x="3333429" y="3065942"/>
              <a:ext cx="9763577" cy="1015663"/>
              <a:chOff x="3381582" y="3009487"/>
              <a:chExt cx="9790501" cy="1015663"/>
            </a:xfrm>
            <a:grpFill/>
          </p:grpSpPr>
          <p:sp>
            <p:nvSpPr>
              <p:cNvPr id="9" name="矩形: 圆角 8"/>
              <p:cNvSpPr/>
              <p:nvPr/>
            </p:nvSpPr>
            <p:spPr>
              <a:xfrm>
                <a:off x="3781697" y="3009487"/>
                <a:ext cx="9390386" cy="1015663"/>
              </a:xfrm>
              <a:prstGeom prst="roundRect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15"/>
              </a:p>
            </p:txBody>
          </p:sp>
          <p:sp>
            <p:nvSpPr>
              <p:cNvPr id="10" name="矩形: 圆角 9"/>
              <p:cNvSpPr/>
              <p:nvPr/>
            </p:nvSpPr>
            <p:spPr>
              <a:xfrm rot="18900000">
                <a:off x="3381582" y="3076923"/>
                <a:ext cx="839620" cy="882680"/>
              </a:xfrm>
              <a:prstGeom prst="roundRect">
                <a:avLst>
                  <a:gd name="adj" fmla="val 2933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15" dirty="0"/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4360194" y="3112107"/>
              <a:ext cx="6390545" cy="9279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zh-CN" altLang="en-US" sz="514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1" name="文本框 15"/>
          <p:cNvSpPr txBox="1"/>
          <p:nvPr userDrawn="1"/>
        </p:nvSpPr>
        <p:spPr>
          <a:xfrm>
            <a:off x="4119320" y="1426131"/>
            <a:ext cx="4339844" cy="1494155"/>
          </a:xfrm>
          <a:prstGeom prst="rect">
            <a:avLst/>
          </a:prstGeom>
          <a:noFill/>
        </p:spPr>
        <p:txBody>
          <a:bodyPr wrap="square" lIns="87105" tIns="43552" rIns="87105" bIns="43552" rtlCol="0">
            <a:spAutoFit/>
          </a:bodyPr>
          <a:lstStyle/>
          <a:p>
            <a:pPr algn="ctr"/>
            <a:r>
              <a:rPr lang="en-US" altLang="zh-CN" sz="9145" dirty="0">
                <a:solidFill>
                  <a:srgbClr val="EB6100"/>
                </a:solidFill>
                <a:latin typeface="Impact" panose="020B0806030902050204" pitchFamily="34" charset="0"/>
              </a:rPr>
              <a:t>PART.  09</a:t>
            </a:r>
            <a:endParaRPr lang="en-US" altLang="zh-CN" sz="9145" dirty="0">
              <a:solidFill>
                <a:srgbClr val="EB6100"/>
              </a:solidFill>
              <a:latin typeface="Impact" panose="020B0806030902050204" pitchFamily="34" charset="0"/>
            </a:endParaRP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69" y="967798"/>
            <a:ext cx="2460401" cy="4922404"/>
            <a:chOff x="-1" y="1363204"/>
            <a:chExt cx="2582852" cy="516738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2"/>
            <a:srcRect l="49929"/>
            <a:stretch>
              <a:fillRect/>
            </a:stretch>
          </p:blipFill>
          <p:spPr>
            <a:xfrm>
              <a:off x="0" y="1363204"/>
              <a:ext cx="2582851" cy="516738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3"/>
            <a:srcRect l="64594"/>
            <a:stretch>
              <a:fillRect/>
            </a:stretch>
          </p:blipFill>
          <p:spPr>
            <a:xfrm>
              <a:off x="-1" y="1682034"/>
              <a:ext cx="1601617" cy="45297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过渡页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2891138" y="2942210"/>
            <a:ext cx="9300695" cy="967511"/>
            <a:chOff x="3333429" y="3065942"/>
            <a:chExt cx="9763577" cy="1015663"/>
          </a:xfrm>
          <a:solidFill>
            <a:srgbClr val="F5A100"/>
          </a:solidFill>
        </p:grpSpPr>
        <p:grpSp>
          <p:nvGrpSpPr>
            <p:cNvPr id="7" name="组合 6"/>
            <p:cNvGrpSpPr/>
            <p:nvPr/>
          </p:nvGrpSpPr>
          <p:grpSpPr>
            <a:xfrm>
              <a:off x="3333429" y="3065942"/>
              <a:ext cx="9763577" cy="1015663"/>
              <a:chOff x="3381582" y="3009487"/>
              <a:chExt cx="9790501" cy="1015663"/>
            </a:xfrm>
            <a:grpFill/>
          </p:grpSpPr>
          <p:sp>
            <p:nvSpPr>
              <p:cNvPr id="9" name="矩形: 圆角 8"/>
              <p:cNvSpPr/>
              <p:nvPr/>
            </p:nvSpPr>
            <p:spPr>
              <a:xfrm>
                <a:off x="3781697" y="3009487"/>
                <a:ext cx="9390386" cy="1015663"/>
              </a:xfrm>
              <a:prstGeom prst="roundRect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15"/>
              </a:p>
            </p:txBody>
          </p:sp>
          <p:sp>
            <p:nvSpPr>
              <p:cNvPr id="10" name="矩形: 圆角 9"/>
              <p:cNvSpPr/>
              <p:nvPr/>
            </p:nvSpPr>
            <p:spPr>
              <a:xfrm rot="18900000">
                <a:off x="3381582" y="3076923"/>
                <a:ext cx="839620" cy="882680"/>
              </a:xfrm>
              <a:prstGeom prst="roundRect">
                <a:avLst>
                  <a:gd name="adj" fmla="val 2933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15" dirty="0"/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4360194" y="3112107"/>
              <a:ext cx="6390545" cy="9279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zh-CN" altLang="en-US" sz="514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1" name="文本框 15"/>
          <p:cNvSpPr txBox="1"/>
          <p:nvPr userDrawn="1"/>
        </p:nvSpPr>
        <p:spPr>
          <a:xfrm>
            <a:off x="4119320" y="1426131"/>
            <a:ext cx="4339844" cy="1494155"/>
          </a:xfrm>
          <a:prstGeom prst="rect">
            <a:avLst/>
          </a:prstGeom>
          <a:noFill/>
        </p:spPr>
        <p:txBody>
          <a:bodyPr wrap="square" lIns="87105" tIns="43552" rIns="87105" bIns="43552" rtlCol="0">
            <a:spAutoFit/>
          </a:bodyPr>
          <a:lstStyle/>
          <a:p>
            <a:pPr algn="ctr"/>
            <a:r>
              <a:rPr lang="en-US" altLang="zh-CN" sz="9145" dirty="0">
                <a:solidFill>
                  <a:srgbClr val="EB6100"/>
                </a:solidFill>
                <a:latin typeface="Impact" panose="020B0806030902050204" pitchFamily="34" charset="0"/>
              </a:rPr>
              <a:t>PART.  10</a:t>
            </a:r>
            <a:endParaRPr lang="en-US" altLang="zh-CN" sz="9145" dirty="0">
              <a:solidFill>
                <a:srgbClr val="EB6100"/>
              </a:solidFill>
              <a:latin typeface="Impact" panose="020B0806030902050204" pitchFamily="34" charset="0"/>
            </a:endParaRP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69" y="967798"/>
            <a:ext cx="2460401" cy="4922404"/>
            <a:chOff x="-1" y="1363204"/>
            <a:chExt cx="2582852" cy="516738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2"/>
            <a:srcRect l="49929"/>
            <a:stretch>
              <a:fillRect/>
            </a:stretch>
          </p:blipFill>
          <p:spPr>
            <a:xfrm>
              <a:off x="0" y="1363204"/>
              <a:ext cx="2582851" cy="516738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3"/>
            <a:srcRect l="64594"/>
            <a:stretch>
              <a:fillRect/>
            </a:stretch>
          </p:blipFill>
          <p:spPr>
            <a:xfrm>
              <a:off x="-1" y="1682034"/>
              <a:ext cx="1601617" cy="45297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-1" y="1985999"/>
            <a:ext cx="5296555" cy="1802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0" y="4870474"/>
            <a:ext cx="12192000" cy="1802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4395384" y="2943061"/>
            <a:ext cx="3404778" cy="1371764"/>
            <a:chOff x="4397623" y="2831169"/>
            <a:chExt cx="3404778" cy="1371764"/>
          </a:xfrm>
        </p:grpSpPr>
        <p:sp>
          <p:nvSpPr>
            <p:cNvPr id="6" name="文本框 5"/>
            <p:cNvSpPr txBox="1"/>
            <p:nvPr/>
          </p:nvSpPr>
          <p:spPr>
            <a:xfrm>
              <a:off x="5135863" y="2831169"/>
              <a:ext cx="1877437" cy="1107996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6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</a:t>
              </a:r>
              <a:endParaRPr lang="zh-CN" altLang="en-US" sz="6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文本框 16"/>
            <p:cNvSpPr txBox="1">
              <a:spLocks noChangeArrowheads="1"/>
            </p:cNvSpPr>
            <p:nvPr/>
          </p:nvSpPr>
          <p:spPr bwMode="auto">
            <a:xfrm>
              <a:off x="4397623" y="3833601"/>
              <a:ext cx="340477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it-IT" altLang="zh-CN" dirty="0">
                  <a:solidFill>
                    <a:srgbClr val="085C1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THANK YOU FOR WATCHING</a:t>
              </a:r>
              <a:endParaRPr lang="it-IT" altLang="zh-CN" dirty="0">
                <a:solidFill>
                  <a:srgbClr val="085C1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4450080" y="3825240"/>
              <a:ext cx="3291361" cy="0"/>
            </a:xfrm>
            <a:prstGeom prst="line">
              <a:avLst/>
            </a:prstGeom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组合 8"/>
          <p:cNvGrpSpPr/>
          <p:nvPr userDrawn="1"/>
        </p:nvGrpSpPr>
        <p:grpSpPr>
          <a:xfrm>
            <a:off x="3894966" y="4636184"/>
            <a:ext cx="4406546" cy="581972"/>
            <a:chOff x="578389" y="1009010"/>
            <a:chExt cx="4602639" cy="649945"/>
          </a:xfrm>
        </p:grpSpPr>
        <p:sp>
          <p:nvSpPr>
            <p:cNvPr id="10" name="平行四边形 9"/>
            <p:cNvSpPr/>
            <p:nvPr/>
          </p:nvSpPr>
          <p:spPr>
            <a:xfrm>
              <a:off x="578389" y="1078541"/>
              <a:ext cx="2587557" cy="580414"/>
            </a:xfrm>
            <a:prstGeom prst="parallelogram">
              <a:avLst>
                <a:gd name="adj" fmla="val 95396"/>
              </a:avLst>
            </a:prstGeom>
            <a:solidFill>
              <a:srgbClr val="F08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37" tIns="45719" rIns="91437" bIns="45719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800"/>
            </a:p>
          </p:txBody>
        </p:sp>
        <p:sp>
          <p:nvSpPr>
            <p:cNvPr id="11" name="平行四边形 10"/>
            <p:cNvSpPr/>
            <p:nvPr/>
          </p:nvSpPr>
          <p:spPr>
            <a:xfrm>
              <a:off x="2593471" y="1078541"/>
              <a:ext cx="2587557" cy="580414"/>
            </a:xfrm>
            <a:prstGeom prst="parallelogram">
              <a:avLst>
                <a:gd name="adj" fmla="val 95396"/>
              </a:avLst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37" tIns="45719" rIns="91437" bIns="45719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800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282850" y="1009010"/>
              <a:ext cx="3124649" cy="602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zh-CN" sz="22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华航科技</a:t>
              </a:r>
              <a:r>
                <a:rPr lang="en-US" altLang="zh-CN" sz="22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    </a:t>
              </a:r>
              <a:r>
                <a:rPr lang="zh-CN" altLang="zh-CN" sz="22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 致真唯实</a:t>
              </a:r>
              <a:endParaRPr lang="zh-CN" altLang="zh-CN" sz="2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96554" y="1255241"/>
            <a:ext cx="1593934" cy="1627491"/>
          </a:xfrm>
          <a:prstGeom prst="rect">
            <a:avLst/>
          </a:prstGeom>
        </p:spPr>
      </p:pic>
      <p:sp>
        <p:nvSpPr>
          <p:cNvPr id="14" name="矩形 13"/>
          <p:cNvSpPr/>
          <p:nvPr userDrawn="1"/>
        </p:nvSpPr>
        <p:spPr>
          <a:xfrm>
            <a:off x="6890488" y="1985999"/>
            <a:ext cx="5301512" cy="1802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858204-8EF1-4E66-980F-0E9E0DF1F7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8F16AE-FA2B-44D7-B68A-A591785B26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渡页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2891138" y="2942210"/>
            <a:ext cx="9300695" cy="967511"/>
            <a:chOff x="3333429" y="3065942"/>
            <a:chExt cx="9763577" cy="1015663"/>
          </a:xfrm>
          <a:solidFill>
            <a:srgbClr val="F5A100"/>
          </a:solidFill>
        </p:grpSpPr>
        <p:grpSp>
          <p:nvGrpSpPr>
            <p:cNvPr id="7" name="组合 6"/>
            <p:cNvGrpSpPr/>
            <p:nvPr/>
          </p:nvGrpSpPr>
          <p:grpSpPr>
            <a:xfrm>
              <a:off x="3333429" y="3065942"/>
              <a:ext cx="9763577" cy="1015663"/>
              <a:chOff x="3381582" y="3009487"/>
              <a:chExt cx="9790501" cy="1015663"/>
            </a:xfrm>
            <a:grpFill/>
          </p:grpSpPr>
          <p:sp>
            <p:nvSpPr>
              <p:cNvPr id="9" name="矩形: 圆角 8"/>
              <p:cNvSpPr/>
              <p:nvPr/>
            </p:nvSpPr>
            <p:spPr>
              <a:xfrm>
                <a:off x="3781697" y="3009487"/>
                <a:ext cx="9390386" cy="1015663"/>
              </a:xfrm>
              <a:prstGeom prst="roundRect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15"/>
              </a:p>
            </p:txBody>
          </p:sp>
          <p:sp>
            <p:nvSpPr>
              <p:cNvPr id="10" name="矩形: 圆角 9"/>
              <p:cNvSpPr/>
              <p:nvPr/>
            </p:nvSpPr>
            <p:spPr>
              <a:xfrm rot="18900000">
                <a:off x="3381582" y="3076923"/>
                <a:ext cx="839620" cy="882680"/>
              </a:xfrm>
              <a:prstGeom prst="roundRect">
                <a:avLst>
                  <a:gd name="adj" fmla="val 2933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15" dirty="0"/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4360194" y="3112107"/>
              <a:ext cx="6390545" cy="9279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zh-CN" altLang="en-US" sz="514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1" name="文本框 15"/>
          <p:cNvSpPr txBox="1"/>
          <p:nvPr userDrawn="1"/>
        </p:nvSpPr>
        <p:spPr>
          <a:xfrm>
            <a:off x="4119320" y="1426131"/>
            <a:ext cx="4339844" cy="1495263"/>
          </a:xfrm>
          <a:prstGeom prst="rect">
            <a:avLst/>
          </a:prstGeom>
          <a:noFill/>
        </p:spPr>
        <p:txBody>
          <a:bodyPr wrap="square" lIns="87105" tIns="43552" rIns="87105" bIns="43552" rtlCol="0">
            <a:spAutoFit/>
          </a:bodyPr>
          <a:lstStyle/>
          <a:p>
            <a:pPr algn="ctr"/>
            <a:r>
              <a:rPr lang="en-US" altLang="zh-CN" sz="9145" dirty="0">
                <a:solidFill>
                  <a:srgbClr val="EB6100"/>
                </a:solidFill>
                <a:latin typeface="Impact" panose="020B0806030902050204" pitchFamily="34" charset="0"/>
              </a:rPr>
              <a:t>PART.  04</a:t>
            </a:r>
            <a:endParaRPr lang="en-US" altLang="zh-CN" sz="9145" dirty="0">
              <a:solidFill>
                <a:srgbClr val="EB6100"/>
              </a:solidFill>
              <a:latin typeface="Impact" panose="020B0806030902050204" pitchFamily="34" charset="0"/>
            </a:endParaRP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69" y="967798"/>
            <a:ext cx="2460401" cy="4922404"/>
            <a:chOff x="-1" y="1363204"/>
            <a:chExt cx="2582852" cy="516738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2"/>
            <a:srcRect l="49929"/>
            <a:stretch>
              <a:fillRect/>
            </a:stretch>
          </p:blipFill>
          <p:spPr>
            <a:xfrm>
              <a:off x="0" y="1363204"/>
              <a:ext cx="2582851" cy="516738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3"/>
            <a:srcRect l="64594"/>
            <a:stretch>
              <a:fillRect/>
            </a:stretch>
          </p:blipFill>
          <p:spPr>
            <a:xfrm>
              <a:off x="-1" y="1682034"/>
              <a:ext cx="1601617" cy="45297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858204-8EF1-4E66-980F-0E9E0DF1F7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8F16AE-FA2B-44D7-B68A-A591785B26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858204-8EF1-4E66-980F-0E9E0DF1F7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8F16AE-FA2B-44D7-B68A-A591785B26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858204-8EF1-4E66-980F-0E9E0DF1F7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8F16AE-FA2B-44D7-B68A-A591785B26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858204-8EF1-4E66-980F-0E9E0DF1F7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8F16AE-FA2B-44D7-B68A-A591785B26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858204-8EF1-4E66-980F-0E9E0DF1F7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8F16AE-FA2B-44D7-B68A-A591785B26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858204-8EF1-4E66-980F-0E9E0DF1F7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8F16AE-FA2B-44D7-B68A-A591785B26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858204-8EF1-4E66-980F-0E9E0DF1F7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8F16AE-FA2B-44D7-B68A-A591785B26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858204-8EF1-4E66-980F-0E9E0DF1F7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8F16AE-FA2B-44D7-B68A-A591785B26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7785454" y="6198230"/>
            <a:ext cx="4406546" cy="581973"/>
            <a:chOff x="578389" y="1009009"/>
            <a:chExt cx="4602639" cy="649946"/>
          </a:xfrm>
        </p:grpSpPr>
        <p:sp>
          <p:nvSpPr>
            <p:cNvPr id="8" name="平行四边形 7"/>
            <p:cNvSpPr/>
            <p:nvPr/>
          </p:nvSpPr>
          <p:spPr>
            <a:xfrm>
              <a:off x="578389" y="1078541"/>
              <a:ext cx="2587557" cy="580414"/>
            </a:xfrm>
            <a:prstGeom prst="parallelogram">
              <a:avLst>
                <a:gd name="adj" fmla="val 95396"/>
              </a:avLst>
            </a:prstGeom>
            <a:solidFill>
              <a:srgbClr val="F08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37" tIns="45719" rIns="91437" bIns="45719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800"/>
            </a:p>
          </p:txBody>
        </p:sp>
        <p:sp>
          <p:nvSpPr>
            <p:cNvPr id="9" name="平行四边形 8"/>
            <p:cNvSpPr/>
            <p:nvPr/>
          </p:nvSpPr>
          <p:spPr>
            <a:xfrm>
              <a:off x="2593471" y="1078541"/>
              <a:ext cx="2587557" cy="580414"/>
            </a:xfrm>
            <a:prstGeom prst="parallelogram">
              <a:avLst>
                <a:gd name="adj" fmla="val 95396"/>
              </a:avLst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37" tIns="45719" rIns="91437" bIns="45719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800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282850" y="1009009"/>
              <a:ext cx="3124649" cy="602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zh-CN" sz="22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华航科技</a:t>
              </a:r>
              <a:r>
                <a:rPr lang="en-US" altLang="zh-CN" sz="22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    </a:t>
              </a:r>
              <a:r>
                <a:rPr lang="zh-CN" altLang="zh-CN" sz="22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 致真唯实</a:t>
              </a:r>
              <a:endParaRPr lang="zh-CN" altLang="zh-CN" sz="2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4022" y="36413"/>
            <a:ext cx="1593934" cy="1627491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6776720" y="850158"/>
            <a:ext cx="5537198" cy="4973838"/>
            <a:chOff x="1792760" y="1816037"/>
            <a:chExt cx="8606474" cy="3611946"/>
          </a:xfrm>
        </p:grpSpPr>
        <p:sp>
          <p:nvSpPr>
            <p:cNvPr id="13" name="矩形 12"/>
            <p:cNvSpPr/>
            <p:nvPr/>
          </p:nvSpPr>
          <p:spPr>
            <a:xfrm>
              <a:off x="1792760" y="1816037"/>
              <a:ext cx="8606474" cy="3611946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15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840832" y="1951862"/>
              <a:ext cx="8510336" cy="782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lnSpc>
                  <a:spcPct val="100000"/>
                </a:lnSpc>
              </a:pPr>
              <a:r>
                <a:rPr lang="zh-CN" altLang="en-US" sz="3200" b="1" spc="238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职业院校教师素质提升计划</a:t>
              </a:r>
              <a:endParaRPr lang="en-US" altLang="zh-CN" sz="3200" b="1" spc="238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algn="ctr" fontAlgn="auto">
                <a:lnSpc>
                  <a:spcPct val="100000"/>
                </a:lnSpc>
              </a:pPr>
              <a:r>
                <a:rPr lang="zh-CN" altLang="en-US" sz="3200" b="1" spc="238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教师企业实践项目</a:t>
              </a:r>
              <a:endParaRPr lang="zh-CN" altLang="zh-CN" sz="3200" b="1" spc="238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5" name="文本框 14"/>
          <p:cNvSpPr txBox="1"/>
          <p:nvPr userDrawn="1"/>
        </p:nvSpPr>
        <p:spPr>
          <a:xfrm>
            <a:off x="8501361" y="5051956"/>
            <a:ext cx="2015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55A1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二〇二〇年八月</a:t>
            </a:r>
            <a:endParaRPr lang="zh-CN" altLang="en-US" sz="2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55A1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2376" y="245807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渡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2891138" y="2942210"/>
            <a:ext cx="9300695" cy="967511"/>
            <a:chOff x="3333429" y="3065942"/>
            <a:chExt cx="9763577" cy="1015663"/>
          </a:xfrm>
          <a:solidFill>
            <a:srgbClr val="F5A100"/>
          </a:solidFill>
        </p:grpSpPr>
        <p:grpSp>
          <p:nvGrpSpPr>
            <p:cNvPr id="7" name="组合 6"/>
            <p:cNvGrpSpPr/>
            <p:nvPr/>
          </p:nvGrpSpPr>
          <p:grpSpPr>
            <a:xfrm>
              <a:off x="3333429" y="3065942"/>
              <a:ext cx="9763577" cy="1015663"/>
              <a:chOff x="3381582" y="3009487"/>
              <a:chExt cx="9790501" cy="1015663"/>
            </a:xfrm>
            <a:grpFill/>
          </p:grpSpPr>
          <p:sp>
            <p:nvSpPr>
              <p:cNvPr id="9" name="矩形: 圆角 8"/>
              <p:cNvSpPr/>
              <p:nvPr/>
            </p:nvSpPr>
            <p:spPr>
              <a:xfrm>
                <a:off x="3781697" y="3009487"/>
                <a:ext cx="9390386" cy="1015663"/>
              </a:xfrm>
              <a:prstGeom prst="roundRect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15"/>
              </a:p>
            </p:txBody>
          </p:sp>
          <p:sp>
            <p:nvSpPr>
              <p:cNvPr id="10" name="矩形: 圆角 9"/>
              <p:cNvSpPr/>
              <p:nvPr/>
            </p:nvSpPr>
            <p:spPr>
              <a:xfrm rot="18900000">
                <a:off x="3381582" y="3076923"/>
                <a:ext cx="839620" cy="882680"/>
              </a:xfrm>
              <a:prstGeom prst="roundRect">
                <a:avLst>
                  <a:gd name="adj" fmla="val 2933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15" dirty="0"/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4360194" y="3112107"/>
              <a:ext cx="6390545" cy="9279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zh-CN" altLang="en-US" sz="514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1" name="文本框 15"/>
          <p:cNvSpPr txBox="1"/>
          <p:nvPr userDrawn="1"/>
        </p:nvSpPr>
        <p:spPr>
          <a:xfrm>
            <a:off x="4119320" y="1426131"/>
            <a:ext cx="4339844" cy="1495263"/>
          </a:xfrm>
          <a:prstGeom prst="rect">
            <a:avLst/>
          </a:prstGeom>
          <a:noFill/>
        </p:spPr>
        <p:txBody>
          <a:bodyPr wrap="square" lIns="87105" tIns="43552" rIns="87105" bIns="43552" rtlCol="0">
            <a:spAutoFit/>
          </a:bodyPr>
          <a:lstStyle/>
          <a:p>
            <a:pPr algn="ctr"/>
            <a:r>
              <a:rPr lang="en-US" altLang="zh-CN" sz="9145" dirty="0">
                <a:solidFill>
                  <a:srgbClr val="EB6100"/>
                </a:solidFill>
                <a:latin typeface="Impact" panose="020B0806030902050204" pitchFamily="34" charset="0"/>
              </a:rPr>
              <a:t>PART.  01</a:t>
            </a:r>
            <a:endParaRPr lang="en-US" altLang="zh-CN" sz="9145" dirty="0">
              <a:solidFill>
                <a:srgbClr val="EB6100"/>
              </a:solidFill>
              <a:latin typeface="Impact" panose="020B0806030902050204" pitchFamily="34" charset="0"/>
            </a:endParaRP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69" y="967798"/>
            <a:ext cx="2460401" cy="4922404"/>
            <a:chOff x="-1" y="1363204"/>
            <a:chExt cx="2582852" cy="516738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2"/>
            <a:srcRect l="49929"/>
            <a:stretch>
              <a:fillRect/>
            </a:stretch>
          </p:blipFill>
          <p:spPr>
            <a:xfrm>
              <a:off x="0" y="1363204"/>
              <a:ext cx="2582851" cy="516738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3"/>
            <a:srcRect l="64594"/>
            <a:stretch>
              <a:fillRect/>
            </a:stretch>
          </p:blipFill>
          <p:spPr>
            <a:xfrm>
              <a:off x="-1" y="1682034"/>
              <a:ext cx="1601617" cy="45297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渡页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2891138" y="2942210"/>
            <a:ext cx="9300695" cy="967511"/>
            <a:chOff x="3333429" y="3065942"/>
            <a:chExt cx="9763577" cy="1015663"/>
          </a:xfrm>
          <a:solidFill>
            <a:srgbClr val="F5A100"/>
          </a:solidFill>
        </p:grpSpPr>
        <p:grpSp>
          <p:nvGrpSpPr>
            <p:cNvPr id="7" name="组合 6"/>
            <p:cNvGrpSpPr/>
            <p:nvPr/>
          </p:nvGrpSpPr>
          <p:grpSpPr>
            <a:xfrm>
              <a:off x="3333429" y="3065942"/>
              <a:ext cx="9763577" cy="1015663"/>
              <a:chOff x="3381582" y="3009487"/>
              <a:chExt cx="9790501" cy="1015663"/>
            </a:xfrm>
            <a:grpFill/>
          </p:grpSpPr>
          <p:sp>
            <p:nvSpPr>
              <p:cNvPr id="9" name="矩形: 圆角 8"/>
              <p:cNvSpPr/>
              <p:nvPr/>
            </p:nvSpPr>
            <p:spPr>
              <a:xfrm>
                <a:off x="3781697" y="3009487"/>
                <a:ext cx="9390386" cy="1015663"/>
              </a:xfrm>
              <a:prstGeom prst="roundRect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15"/>
              </a:p>
            </p:txBody>
          </p:sp>
          <p:sp>
            <p:nvSpPr>
              <p:cNvPr id="10" name="矩形: 圆角 9"/>
              <p:cNvSpPr/>
              <p:nvPr/>
            </p:nvSpPr>
            <p:spPr>
              <a:xfrm rot="18900000">
                <a:off x="3381582" y="3076923"/>
                <a:ext cx="839620" cy="882680"/>
              </a:xfrm>
              <a:prstGeom prst="roundRect">
                <a:avLst>
                  <a:gd name="adj" fmla="val 2933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15" dirty="0"/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4360194" y="3112107"/>
              <a:ext cx="6390545" cy="9279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zh-CN" altLang="en-US" sz="514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1" name="文本框 15"/>
          <p:cNvSpPr txBox="1"/>
          <p:nvPr userDrawn="1"/>
        </p:nvSpPr>
        <p:spPr>
          <a:xfrm>
            <a:off x="4119320" y="1426131"/>
            <a:ext cx="4339844" cy="1495263"/>
          </a:xfrm>
          <a:prstGeom prst="rect">
            <a:avLst/>
          </a:prstGeom>
          <a:noFill/>
        </p:spPr>
        <p:txBody>
          <a:bodyPr wrap="square" lIns="87105" tIns="43552" rIns="87105" bIns="43552" rtlCol="0">
            <a:spAutoFit/>
          </a:bodyPr>
          <a:lstStyle/>
          <a:p>
            <a:pPr algn="ctr"/>
            <a:r>
              <a:rPr lang="en-US" altLang="zh-CN" sz="9145" dirty="0">
                <a:solidFill>
                  <a:srgbClr val="EB6100"/>
                </a:solidFill>
                <a:latin typeface="Impact" panose="020B0806030902050204" pitchFamily="34" charset="0"/>
              </a:rPr>
              <a:t>PART.  05</a:t>
            </a:r>
            <a:endParaRPr lang="en-US" altLang="zh-CN" sz="9145" dirty="0">
              <a:solidFill>
                <a:srgbClr val="EB6100"/>
              </a:solidFill>
              <a:latin typeface="Impact" panose="020B0806030902050204" pitchFamily="34" charset="0"/>
            </a:endParaRP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69" y="967798"/>
            <a:ext cx="2460401" cy="4922404"/>
            <a:chOff x="-1" y="1363204"/>
            <a:chExt cx="2582852" cy="516738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2"/>
            <a:srcRect l="49929"/>
            <a:stretch>
              <a:fillRect/>
            </a:stretch>
          </p:blipFill>
          <p:spPr>
            <a:xfrm>
              <a:off x="0" y="1363204"/>
              <a:ext cx="2582851" cy="516738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3"/>
            <a:srcRect l="64594"/>
            <a:stretch>
              <a:fillRect/>
            </a:stretch>
          </p:blipFill>
          <p:spPr>
            <a:xfrm>
              <a:off x="-1" y="1682034"/>
              <a:ext cx="1601617" cy="45297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2891138" y="2942210"/>
            <a:ext cx="9300695" cy="967511"/>
            <a:chOff x="3333429" y="3065942"/>
            <a:chExt cx="9763577" cy="1015663"/>
          </a:xfrm>
          <a:solidFill>
            <a:srgbClr val="F5A100"/>
          </a:solidFill>
        </p:grpSpPr>
        <p:grpSp>
          <p:nvGrpSpPr>
            <p:cNvPr id="7" name="组合 6"/>
            <p:cNvGrpSpPr/>
            <p:nvPr/>
          </p:nvGrpSpPr>
          <p:grpSpPr>
            <a:xfrm>
              <a:off x="3333429" y="3065942"/>
              <a:ext cx="9763577" cy="1015663"/>
              <a:chOff x="3381582" y="3009487"/>
              <a:chExt cx="9790501" cy="1015663"/>
            </a:xfrm>
            <a:grpFill/>
          </p:grpSpPr>
          <p:sp>
            <p:nvSpPr>
              <p:cNvPr id="9" name="矩形: 圆角 8"/>
              <p:cNvSpPr/>
              <p:nvPr/>
            </p:nvSpPr>
            <p:spPr>
              <a:xfrm>
                <a:off x="3781697" y="3009487"/>
                <a:ext cx="9390386" cy="1015663"/>
              </a:xfrm>
              <a:prstGeom prst="roundRect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15"/>
              </a:p>
            </p:txBody>
          </p:sp>
          <p:sp>
            <p:nvSpPr>
              <p:cNvPr id="10" name="矩形: 圆角 9"/>
              <p:cNvSpPr/>
              <p:nvPr/>
            </p:nvSpPr>
            <p:spPr>
              <a:xfrm rot="18900000">
                <a:off x="3381582" y="3076923"/>
                <a:ext cx="839620" cy="882680"/>
              </a:xfrm>
              <a:prstGeom prst="roundRect">
                <a:avLst>
                  <a:gd name="adj" fmla="val 2933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15" dirty="0"/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4360194" y="3112107"/>
              <a:ext cx="6390545" cy="9279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zh-CN" altLang="en-US" sz="514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1" name="文本框 15"/>
          <p:cNvSpPr txBox="1"/>
          <p:nvPr userDrawn="1"/>
        </p:nvSpPr>
        <p:spPr>
          <a:xfrm>
            <a:off x="4119320" y="1426131"/>
            <a:ext cx="4339844" cy="1495263"/>
          </a:xfrm>
          <a:prstGeom prst="rect">
            <a:avLst/>
          </a:prstGeom>
          <a:noFill/>
        </p:spPr>
        <p:txBody>
          <a:bodyPr wrap="square" lIns="87105" tIns="43552" rIns="87105" bIns="43552" rtlCol="0">
            <a:spAutoFit/>
          </a:bodyPr>
          <a:lstStyle/>
          <a:p>
            <a:pPr algn="ctr"/>
            <a:r>
              <a:rPr lang="en-US" altLang="zh-CN" sz="9145" dirty="0">
                <a:solidFill>
                  <a:srgbClr val="EB6100"/>
                </a:solidFill>
                <a:latin typeface="Impact" panose="020B0806030902050204" pitchFamily="34" charset="0"/>
              </a:rPr>
              <a:t>PART.  02</a:t>
            </a:r>
            <a:endParaRPr lang="en-US" altLang="zh-CN" sz="9145" dirty="0">
              <a:solidFill>
                <a:srgbClr val="EB6100"/>
              </a:solidFill>
              <a:latin typeface="Impact" panose="020B0806030902050204" pitchFamily="34" charset="0"/>
            </a:endParaRP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69" y="967798"/>
            <a:ext cx="2460401" cy="4922404"/>
            <a:chOff x="-1" y="1363204"/>
            <a:chExt cx="2582852" cy="516738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2"/>
            <a:srcRect l="49929"/>
            <a:stretch>
              <a:fillRect/>
            </a:stretch>
          </p:blipFill>
          <p:spPr>
            <a:xfrm>
              <a:off x="0" y="1363204"/>
              <a:ext cx="2582851" cy="516738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3"/>
            <a:srcRect l="64594"/>
            <a:stretch>
              <a:fillRect/>
            </a:stretch>
          </p:blipFill>
          <p:spPr>
            <a:xfrm>
              <a:off x="-1" y="1682034"/>
              <a:ext cx="1601617" cy="45297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渡页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2891138" y="2942210"/>
            <a:ext cx="9300695" cy="967511"/>
            <a:chOff x="3333429" y="3065942"/>
            <a:chExt cx="9763577" cy="1015663"/>
          </a:xfrm>
          <a:solidFill>
            <a:srgbClr val="F5A100"/>
          </a:solidFill>
        </p:grpSpPr>
        <p:grpSp>
          <p:nvGrpSpPr>
            <p:cNvPr id="7" name="组合 6"/>
            <p:cNvGrpSpPr/>
            <p:nvPr/>
          </p:nvGrpSpPr>
          <p:grpSpPr>
            <a:xfrm>
              <a:off x="3333429" y="3065942"/>
              <a:ext cx="9763577" cy="1015663"/>
              <a:chOff x="3381582" y="3009487"/>
              <a:chExt cx="9790501" cy="1015663"/>
            </a:xfrm>
            <a:grpFill/>
          </p:grpSpPr>
          <p:sp>
            <p:nvSpPr>
              <p:cNvPr id="9" name="矩形: 圆角 8"/>
              <p:cNvSpPr/>
              <p:nvPr/>
            </p:nvSpPr>
            <p:spPr>
              <a:xfrm>
                <a:off x="3781697" y="3009487"/>
                <a:ext cx="9390386" cy="1015663"/>
              </a:xfrm>
              <a:prstGeom prst="roundRect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15"/>
              </a:p>
            </p:txBody>
          </p:sp>
          <p:sp>
            <p:nvSpPr>
              <p:cNvPr id="10" name="矩形: 圆角 9"/>
              <p:cNvSpPr/>
              <p:nvPr/>
            </p:nvSpPr>
            <p:spPr>
              <a:xfrm rot="18900000">
                <a:off x="3381582" y="3076923"/>
                <a:ext cx="839620" cy="882680"/>
              </a:xfrm>
              <a:prstGeom prst="roundRect">
                <a:avLst>
                  <a:gd name="adj" fmla="val 2933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15" dirty="0"/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4360194" y="3112107"/>
              <a:ext cx="6390545" cy="9279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zh-CN" altLang="en-US" sz="514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1" name="文本框 15"/>
          <p:cNvSpPr txBox="1"/>
          <p:nvPr userDrawn="1"/>
        </p:nvSpPr>
        <p:spPr>
          <a:xfrm>
            <a:off x="4119320" y="1426131"/>
            <a:ext cx="4339844" cy="1495263"/>
          </a:xfrm>
          <a:prstGeom prst="rect">
            <a:avLst/>
          </a:prstGeom>
          <a:noFill/>
        </p:spPr>
        <p:txBody>
          <a:bodyPr wrap="square" lIns="87105" tIns="43552" rIns="87105" bIns="43552" rtlCol="0">
            <a:spAutoFit/>
          </a:bodyPr>
          <a:lstStyle/>
          <a:p>
            <a:pPr algn="ctr"/>
            <a:r>
              <a:rPr lang="en-US" altLang="zh-CN" sz="9145" dirty="0">
                <a:solidFill>
                  <a:srgbClr val="EB6100"/>
                </a:solidFill>
                <a:latin typeface="Impact" panose="020B0806030902050204" pitchFamily="34" charset="0"/>
              </a:rPr>
              <a:t>PART.  03</a:t>
            </a:r>
            <a:endParaRPr lang="en-US" altLang="zh-CN" sz="9145" dirty="0">
              <a:solidFill>
                <a:srgbClr val="EB6100"/>
              </a:solidFill>
              <a:latin typeface="Impact" panose="020B0806030902050204" pitchFamily="34" charset="0"/>
            </a:endParaRP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69" y="967798"/>
            <a:ext cx="2460401" cy="4922404"/>
            <a:chOff x="-1" y="1363204"/>
            <a:chExt cx="2582852" cy="516738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2"/>
            <a:srcRect l="49929"/>
            <a:stretch>
              <a:fillRect/>
            </a:stretch>
          </p:blipFill>
          <p:spPr>
            <a:xfrm>
              <a:off x="0" y="1363204"/>
              <a:ext cx="2582851" cy="516738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3"/>
            <a:srcRect l="64594"/>
            <a:stretch>
              <a:fillRect/>
            </a:stretch>
          </p:blipFill>
          <p:spPr>
            <a:xfrm>
              <a:off x="-1" y="1682034"/>
              <a:ext cx="1601617" cy="45297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渡页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2891138" y="2942210"/>
            <a:ext cx="9300695" cy="967511"/>
            <a:chOff x="3333429" y="3065942"/>
            <a:chExt cx="9763577" cy="1015663"/>
          </a:xfrm>
          <a:solidFill>
            <a:srgbClr val="F5A100"/>
          </a:solidFill>
        </p:grpSpPr>
        <p:grpSp>
          <p:nvGrpSpPr>
            <p:cNvPr id="7" name="组合 6"/>
            <p:cNvGrpSpPr/>
            <p:nvPr/>
          </p:nvGrpSpPr>
          <p:grpSpPr>
            <a:xfrm>
              <a:off x="3333429" y="3065942"/>
              <a:ext cx="9763577" cy="1015663"/>
              <a:chOff x="3381582" y="3009487"/>
              <a:chExt cx="9790501" cy="1015663"/>
            </a:xfrm>
            <a:grpFill/>
          </p:grpSpPr>
          <p:sp>
            <p:nvSpPr>
              <p:cNvPr id="9" name="矩形: 圆角 8"/>
              <p:cNvSpPr/>
              <p:nvPr/>
            </p:nvSpPr>
            <p:spPr>
              <a:xfrm>
                <a:off x="3781697" y="3009487"/>
                <a:ext cx="9390386" cy="1015663"/>
              </a:xfrm>
              <a:prstGeom prst="roundRect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15"/>
              </a:p>
            </p:txBody>
          </p:sp>
          <p:sp>
            <p:nvSpPr>
              <p:cNvPr id="10" name="矩形: 圆角 9"/>
              <p:cNvSpPr/>
              <p:nvPr/>
            </p:nvSpPr>
            <p:spPr>
              <a:xfrm rot="18900000">
                <a:off x="3381582" y="3076923"/>
                <a:ext cx="839620" cy="882680"/>
              </a:xfrm>
              <a:prstGeom prst="roundRect">
                <a:avLst>
                  <a:gd name="adj" fmla="val 2933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15" dirty="0"/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4360194" y="3112107"/>
              <a:ext cx="6390545" cy="9279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zh-CN" altLang="en-US" sz="514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1" name="文本框 15"/>
          <p:cNvSpPr txBox="1"/>
          <p:nvPr userDrawn="1"/>
        </p:nvSpPr>
        <p:spPr>
          <a:xfrm>
            <a:off x="4119320" y="1426131"/>
            <a:ext cx="4339844" cy="1495263"/>
          </a:xfrm>
          <a:prstGeom prst="rect">
            <a:avLst/>
          </a:prstGeom>
          <a:noFill/>
        </p:spPr>
        <p:txBody>
          <a:bodyPr wrap="square" lIns="87105" tIns="43552" rIns="87105" bIns="43552" rtlCol="0">
            <a:spAutoFit/>
          </a:bodyPr>
          <a:lstStyle/>
          <a:p>
            <a:pPr algn="ctr"/>
            <a:r>
              <a:rPr lang="en-US" altLang="zh-CN" sz="9145" dirty="0">
                <a:solidFill>
                  <a:srgbClr val="EB6100"/>
                </a:solidFill>
                <a:latin typeface="Impact" panose="020B0806030902050204" pitchFamily="34" charset="0"/>
              </a:rPr>
              <a:t>PART.  04</a:t>
            </a:r>
            <a:endParaRPr lang="en-US" altLang="zh-CN" sz="9145" dirty="0">
              <a:solidFill>
                <a:srgbClr val="EB6100"/>
              </a:solidFill>
              <a:latin typeface="Impact" panose="020B0806030902050204" pitchFamily="34" charset="0"/>
            </a:endParaRP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69" y="967798"/>
            <a:ext cx="2460401" cy="4922404"/>
            <a:chOff x="-1" y="1363204"/>
            <a:chExt cx="2582852" cy="516738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2"/>
            <a:srcRect l="49929"/>
            <a:stretch>
              <a:fillRect/>
            </a:stretch>
          </p:blipFill>
          <p:spPr>
            <a:xfrm>
              <a:off x="0" y="1363204"/>
              <a:ext cx="2582851" cy="516738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3"/>
            <a:srcRect l="64594"/>
            <a:stretch>
              <a:fillRect/>
            </a:stretch>
          </p:blipFill>
          <p:spPr>
            <a:xfrm>
              <a:off x="-1" y="1682034"/>
              <a:ext cx="1601617" cy="45297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渡页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2891138" y="2942210"/>
            <a:ext cx="9300695" cy="967511"/>
            <a:chOff x="3333429" y="3065942"/>
            <a:chExt cx="9763577" cy="1015663"/>
          </a:xfrm>
          <a:solidFill>
            <a:srgbClr val="F5A100"/>
          </a:solidFill>
        </p:grpSpPr>
        <p:grpSp>
          <p:nvGrpSpPr>
            <p:cNvPr id="7" name="组合 6"/>
            <p:cNvGrpSpPr/>
            <p:nvPr/>
          </p:nvGrpSpPr>
          <p:grpSpPr>
            <a:xfrm>
              <a:off x="3333429" y="3065942"/>
              <a:ext cx="9763577" cy="1015663"/>
              <a:chOff x="3381582" y="3009487"/>
              <a:chExt cx="9790501" cy="1015663"/>
            </a:xfrm>
            <a:grpFill/>
          </p:grpSpPr>
          <p:sp>
            <p:nvSpPr>
              <p:cNvPr id="9" name="矩形: 圆角 8"/>
              <p:cNvSpPr/>
              <p:nvPr/>
            </p:nvSpPr>
            <p:spPr>
              <a:xfrm>
                <a:off x="3781697" y="3009487"/>
                <a:ext cx="9390386" cy="1015663"/>
              </a:xfrm>
              <a:prstGeom prst="roundRect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15"/>
              </a:p>
            </p:txBody>
          </p:sp>
          <p:sp>
            <p:nvSpPr>
              <p:cNvPr id="10" name="矩形: 圆角 9"/>
              <p:cNvSpPr/>
              <p:nvPr/>
            </p:nvSpPr>
            <p:spPr>
              <a:xfrm rot="18900000">
                <a:off x="3381582" y="3076923"/>
                <a:ext cx="839620" cy="882680"/>
              </a:xfrm>
              <a:prstGeom prst="roundRect">
                <a:avLst>
                  <a:gd name="adj" fmla="val 2933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15" dirty="0"/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4360194" y="3112107"/>
              <a:ext cx="6390545" cy="9279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zh-CN" altLang="en-US" sz="514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1" name="文本框 15"/>
          <p:cNvSpPr txBox="1"/>
          <p:nvPr userDrawn="1"/>
        </p:nvSpPr>
        <p:spPr>
          <a:xfrm>
            <a:off x="4119320" y="1426131"/>
            <a:ext cx="4339844" cy="1495263"/>
          </a:xfrm>
          <a:prstGeom prst="rect">
            <a:avLst/>
          </a:prstGeom>
          <a:noFill/>
        </p:spPr>
        <p:txBody>
          <a:bodyPr wrap="square" lIns="87105" tIns="43552" rIns="87105" bIns="43552" rtlCol="0">
            <a:spAutoFit/>
          </a:bodyPr>
          <a:lstStyle/>
          <a:p>
            <a:pPr algn="ctr"/>
            <a:r>
              <a:rPr lang="en-US" altLang="zh-CN" sz="9145" dirty="0">
                <a:solidFill>
                  <a:srgbClr val="EB6100"/>
                </a:solidFill>
                <a:latin typeface="Impact" panose="020B0806030902050204" pitchFamily="34" charset="0"/>
              </a:rPr>
              <a:t>PART.  05</a:t>
            </a:r>
            <a:endParaRPr lang="en-US" altLang="zh-CN" sz="9145" dirty="0">
              <a:solidFill>
                <a:srgbClr val="EB6100"/>
              </a:solidFill>
              <a:latin typeface="Impact" panose="020B0806030902050204" pitchFamily="34" charset="0"/>
            </a:endParaRP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69" y="967798"/>
            <a:ext cx="2460401" cy="4922404"/>
            <a:chOff x="-1" y="1363204"/>
            <a:chExt cx="2582852" cy="516738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2"/>
            <a:srcRect l="49929"/>
            <a:stretch>
              <a:fillRect/>
            </a:stretch>
          </p:blipFill>
          <p:spPr>
            <a:xfrm>
              <a:off x="0" y="1363204"/>
              <a:ext cx="2582851" cy="516738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3"/>
            <a:srcRect l="64594"/>
            <a:stretch>
              <a:fillRect/>
            </a:stretch>
          </p:blipFill>
          <p:spPr>
            <a:xfrm>
              <a:off x="-1" y="1682034"/>
              <a:ext cx="1601617" cy="45297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过渡页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2891138" y="2942210"/>
            <a:ext cx="9300695" cy="967511"/>
            <a:chOff x="3333429" y="3065942"/>
            <a:chExt cx="9763577" cy="1015663"/>
          </a:xfrm>
          <a:solidFill>
            <a:srgbClr val="F5A100"/>
          </a:solidFill>
        </p:grpSpPr>
        <p:grpSp>
          <p:nvGrpSpPr>
            <p:cNvPr id="7" name="组合 6"/>
            <p:cNvGrpSpPr/>
            <p:nvPr/>
          </p:nvGrpSpPr>
          <p:grpSpPr>
            <a:xfrm>
              <a:off x="3333429" y="3065942"/>
              <a:ext cx="9763577" cy="1015663"/>
              <a:chOff x="3381582" y="3009487"/>
              <a:chExt cx="9790501" cy="1015663"/>
            </a:xfrm>
            <a:grpFill/>
          </p:grpSpPr>
          <p:sp>
            <p:nvSpPr>
              <p:cNvPr id="9" name="矩形: 圆角 8"/>
              <p:cNvSpPr/>
              <p:nvPr/>
            </p:nvSpPr>
            <p:spPr>
              <a:xfrm>
                <a:off x="3781697" y="3009487"/>
                <a:ext cx="9390386" cy="1015663"/>
              </a:xfrm>
              <a:prstGeom prst="roundRect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15"/>
              </a:p>
            </p:txBody>
          </p:sp>
          <p:sp>
            <p:nvSpPr>
              <p:cNvPr id="10" name="矩形: 圆角 9"/>
              <p:cNvSpPr/>
              <p:nvPr/>
            </p:nvSpPr>
            <p:spPr>
              <a:xfrm rot="18900000">
                <a:off x="3381582" y="3076923"/>
                <a:ext cx="839620" cy="882680"/>
              </a:xfrm>
              <a:prstGeom prst="roundRect">
                <a:avLst>
                  <a:gd name="adj" fmla="val 2933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15" dirty="0"/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4360194" y="3112107"/>
              <a:ext cx="6390545" cy="9279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zh-CN" altLang="en-US" sz="514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1" name="文本框 15"/>
          <p:cNvSpPr txBox="1"/>
          <p:nvPr userDrawn="1"/>
        </p:nvSpPr>
        <p:spPr>
          <a:xfrm>
            <a:off x="4119320" y="1426131"/>
            <a:ext cx="4339844" cy="1494155"/>
          </a:xfrm>
          <a:prstGeom prst="rect">
            <a:avLst/>
          </a:prstGeom>
          <a:noFill/>
        </p:spPr>
        <p:txBody>
          <a:bodyPr wrap="square" lIns="87105" tIns="43552" rIns="87105" bIns="43552" rtlCol="0">
            <a:spAutoFit/>
          </a:bodyPr>
          <a:lstStyle/>
          <a:p>
            <a:pPr algn="ctr"/>
            <a:r>
              <a:rPr lang="en-US" altLang="zh-CN" sz="9145" dirty="0">
                <a:solidFill>
                  <a:srgbClr val="EB6100"/>
                </a:solidFill>
                <a:latin typeface="Impact" panose="020B0806030902050204" pitchFamily="34" charset="0"/>
              </a:rPr>
              <a:t>PART.  06</a:t>
            </a:r>
            <a:endParaRPr lang="en-US" altLang="zh-CN" sz="9145" dirty="0">
              <a:solidFill>
                <a:srgbClr val="EB6100"/>
              </a:solidFill>
              <a:latin typeface="Impact" panose="020B0806030902050204" pitchFamily="34" charset="0"/>
            </a:endParaRP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69" y="967798"/>
            <a:ext cx="2460401" cy="4922404"/>
            <a:chOff x="-1" y="1363204"/>
            <a:chExt cx="2582852" cy="516738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2"/>
            <a:srcRect l="49929"/>
            <a:stretch>
              <a:fillRect/>
            </a:stretch>
          </p:blipFill>
          <p:spPr>
            <a:xfrm>
              <a:off x="0" y="1363204"/>
              <a:ext cx="2582851" cy="516738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3"/>
            <a:srcRect l="64594"/>
            <a:stretch>
              <a:fillRect/>
            </a:stretch>
          </p:blipFill>
          <p:spPr>
            <a:xfrm>
              <a:off x="-1" y="1682034"/>
              <a:ext cx="1601617" cy="45297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过渡页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2891138" y="2942210"/>
            <a:ext cx="9300695" cy="967511"/>
            <a:chOff x="3333429" y="3065942"/>
            <a:chExt cx="9763577" cy="1015663"/>
          </a:xfrm>
          <a:solidFill>
            <a:srgbClr val="F5A100"/>
          </a:solidFill>
        </p:grpSpPr>
        <p:grpSp>
          <p:nvGrpSpPr>
            <p:cNvPr id="7" name="组合 6"/>
            <p:cNvGrpSpPr/>
            <p:nvPr/>
          </p:nvGrpSpPr>
          <p:grpSpPr>
            <a:xfrm>
              <a:off x="3333429" y="3065942"/>
              <a:ext cx="9763577" cy="1015663"/>
              <a:chOff x="3381582" y="3009487"/>
              <a:chExt cx="9790501" cy="1015663"/>
            </a:xfrm>
            <a:grpFill/>
          </p:grpSpPr>
          <p:sp>
            <p:nvSpPr>
              <p:cNvPr id="9" name="矩形: 圆角 8"/>
              <p:cNvSpPr/>
              <p:nvPr/>
            </p:nvSpPr>
            <p:spPr>
              <a:xfrm>
                <a:off x="3781697" y="3009487"/>
                <a:ext cx="9390386" cy="1015663"/>
              </a:xfrm>
              <a:prstGeom prst="roundRect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15"/>
              </a:p>
            </p:txBody>
          </p:sp>
          <p:sp>
            <p:nvSpPr>
              <p:cNvPr id="10" name="矩形: 圆角 9"/>
              <p:cNvSpPr/>
              <p:nvPr/>
            </p:nvSpPr>
            <p:spPr>
              <a:xfrm rot="18900000">
                <a:off x="3381582" y="3076923"/>
                <a:ext cx="839620" cy="882680"/>
              </a:xfrm>
              <a:prstGeom prst="roundRect">
                <a:avLst>
                  <a:gd name="adj" fmla="val 2933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15" dirty="0"/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4360194" y="3112107"/>
              <a:ext cx="6390545" cy="9279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zh-CN" altLang="en-US" sz="514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1" name="文本框 15"/>
          <p:cNvSpPr txBox="1"/>
          <p:nvPr userDrawn="1"/>
        </p:nvSpPr>
        <p:spPr>
          <a:xfrm>
            <a:off x="4119320" y="1426131"/>
            <a:ext cx="4339844" cy="1494155"/>
          </a:xfrm>
          <a:prstGeom prst="rect">
            <a:avLst/>
          </a:prstGeom>
          <a:noFill/>
        </p:spPr>
        <p:txBody>
          <a:bodyPr wrap="square" lIns="87105" tIns="43552" rIns="87105" bIns="43552" rtlCol="0">
            <a:spAutoFit/>
          </a:bodyPr>
          <a:lstStyle/>
          <a:p>
            <a:pPr algn="ctr"/>
            <a:r>
              <a:rPr lang="en-US" altLang="zh-CN" sz="9145" dirty="0">
                <a:solidFill>
                  <a:srgbClr val="EB6100"/>
                </a:solidFill>
                <a:latin typeface="Impact" panose="020B0806030902050204" pitchFamily="34" charset="0"/>
              </a:rPr>
              <a:t>PART.  07</a:t>
            </a:r>
            <a:endParaRPr lang="en-US" altLang="zh-CN" sz="9145" dirty="0">
              <a:solidFill>
                <a:srgbClr val="EB6100"/>
              </a:solidFill>
              <a:latin typeface="Impact" panose="020B0806030902050204" pitchFamily="34" charset="0"/>
            </a:endParaRP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69" y="967798"/>
            <a:ext cx="2460401" cy="4922404"/>
            <a:chOff x="-1" y="1363204"/>
            <a:chExt cx="2582852" cy="516738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2"/>
            <a:srcRect l="49929"/>
            <a:stretch>
              <a:fillRect/>
            </a:stretch>
          </p:blipFill>
          <p:spPr>
            <a:xfrm>
              <a:off x="0" y="1363204"/>
              <a:ext cx="2582851" cy="516738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3"/>
            <a:srcRect l="64594"/>
            <a:stretch>
              <a:fillRect/>
            </a:stretch>
          </p:blipFill>
          <p:spPr>
            <a:xfrm>
              <a:off x="-1" y="1682034"/>
              <a:ext cx="1601617" cy="45297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过渡页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2891138" y="2942210"/>
            <a:ext cx="9300695" cy="967511"/>
            <a:chOff x="3333429" y="3065942"/>
            <a:chExt cx="9763577" cy="1015663"/>
          </a:xfrm>
          <a:solidFill>
            <a:srgbClr val="F5A100"/>
          </a:solidFill>
        </p:grpSpPr>
        <p:grpSp>
          <p:nvGrpSpPr>
            <p:cNvPr id="7" name="组合 6"/>
            <p:cNvGrpSpPr/>
            <p:nvPr/>
          </p:nvGrpSpPr>
          <p:grpSpPr>
            <a:xfrm>
              <a:off x="3333429" y="3065942"/>
              <a:ext cx="9763577" cy="1015663"/>
              <a:chOff x="3381582" y="3009487"/>
              <a:chExt cx="9790501" cy="1015663"/>
            </a:xfrm>
            <a:grpFill/>
          </p:grpSpPr>
          <p:sp>
            <p:nvSpPr>
              <p:cNvPr id="9" name="矩形: 圆角 8"/>
              <p:cNvSpPr/>
              <p:nvPr/>
            </p:nvSpPr>
            <p:spPr>
              <a:xfrm>
                <a:off x="3781697" y="3009487"/>
                <a:ext cx="9390386" cy="1015663"/>
              </a:xfrm>
              <a:prstGeom prst="roundRect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15"/>
              </a:p>
            </p:txBody>
          </p:sp>
          <p:sp>
            <p:nvSpPr>
              <p:cNvPr id="10" name="矩形: 圆角 9"/>
              <p:cNvSpPr/>
              <p:nvPr/>
            </p:nvSpPr>
            <p:spPr>
              <a:xfrm rot="18900000">
                <a:off x="3381582" y="3076923"/>
                <a:ext cx="839620" cy="882680"/>
              </a:xfrm>
              <a:prstGeom prst="roundRect">
                <a:avLst>
                  <a:gd name="adj" fmla="val 2933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15" dirty="0"/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4360194" y="3112107"/>
              <a:ext cx="6390545" cy="9279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zh-CN" altLang="en-US" sz="514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1" name="文本框 15"/>
          <p:cNvSpPr txBox="1"/>
          <p:nvPr userDrawn="1"/>
        </p:nvSpPr>
        <p:spPr>
          <a:xfrm>
            <a:off x="4119320" y="1426131"/>
            <a:ext cx="4339844" cy="1494155"/>
          </a:xfrm>
          <a:prstGeom prst="rect">
            <a:avLst/>
          </a:prstGeom>
          <a:noFill/>
        </p:spPr>
        <p:txBody>
          <a:bodyPr wrap="square" lIns="87105" tIns="43552" rIns="87105" bIns="43552" rtlCol="0">
            <a:spAutoFit/>
          </a:bodyPr>
          <a:lstStyle/>
          <a:p>
            <a:pPr algn="ctr"/>
            <a:r>
              <a:rPr lang="en-US" altLang="zh-CN" sz="9145" dirty="0">
                <a:solidFill>
                  <a:srgbClr val="EB6100"/>
                </a:solidFill>
                <a:latin typeface="Impact" panose="020B0806030902050204" pitchFamily="34" charset="0"/>
              </a:rPr>
              <a:t>PART.  08</a:t>
            </a:r>
            <a:endParaRPr lang="en-US" altLang="zh-CN" sz="9145" dirty="0">
              <a:solidFill>
                <a:srgbClr val="EB6100"/>
              </a:solidFill>
              <a:latin typeface="Impact" panose="020B0806030902050204" pitchFamily="34" charset="0"/>
            </a:endParaRP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69" y="967798"/>
            <a:ext cx="2460401" cy="4922404"/>
            <a:chOff x="-1" y="1363204"/>
            <a:chExt cx="2582852" cy="516738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2"/>
            <a:srcRect l="49929"/>
            <a:stretch>
              <a:fillRect/>
            </a:stretch>
          </p:blipFill>
          <p:spPr>
            <a:xfrm>
              <a:off x="0" y="1363204"/>
              <a:ext cx="2582851" cy="516738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3"/>
            <a:srcRect l="64594"/>
            <a:stretch>
              <a:fillRect/>
            </a:stretch>
          </p:blipFill>
          <p:spPr>
            <a:xfrm>
              <a:off x="-1" y="1682034"/>
              <a:ext cx="1601617" cy="45297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过渡页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2891138" y="2942210"/>
            <a:ext cx="9300695" cy="967511"/>
            <a:chOff x="3333429" y="3065942"/>
            <a:chExt cx="9763577" cy="1015663"/>
          </a:xfrm>
          <a:solidFill>
            <a:srgbClr val="F5A100"/>
          </a:solidFill>
        </p:grpSpPr>
        <p:grpSp>
          <p:nvGrpSpPr>
            <p:cNvPr id="7" name="组合 6"/>
            <p:cNvGrpSpPr/>
            <p:nvPr/>
          </p:nvGrpSpPr>
          <p:grpSpPr>
            <a:xfrm>
              <a:off x="3333429" y="3065942"/>
              <a:ext cx="9763577" cy="1015663"/>
              <a:chOff x="3381582" y="3009487"/>
              <a:chExt cx="9790501" cy="1015663"/>
            </a:xfrm>
            <a:grpFill/>
          </p:grpSpPr>
          <p:sp>
            <p:nvSpPr>
              <p:cNvPr id="9" name="矩形: 圆角 8"/>
              <p:cNvSpPr/>
              <p:nvPr/>
            </p:nvSpPr>
            <p:spPr>
              <a:xfrm>
                <a:off x="3781697" y="3009487"/>
                <a:ext cx="9390386" cy="1015663"/>
              </a:xfrm>
              <a:prstGeom prst="roundRect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15"/>
              </a:p>
            </p:txBody>
          </p:sp>
          <p:sp>
            <p:nvSpPr>
              <p:cNvPr id="10" name="矩形: 圆角 9"/>
              <p:cNvSpPr/>
              <p:nvPr/>
            </p:nvSpPr>
            <p:spPr>
              <a:xfrm rot="18900000">
                <a:off x="3381582" y="3076923"/>
                <a:ext cx="839620" cy="882680"/>
              </a:xfrm>
              <a:prstGeom prst="roundRect">
                <a:avLst>
                  <a:gd name="adj" fmla="val 2933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15" dirty="0"/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4360194" y="3112107"/>
              <a:ext cx="6390545" cy="9279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zh-CN" altLang="en-US" sz="514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1" name="文本框 15"/>
          <p:cNvSpPr txBox="1"/>
          <p:nvPr userDrawn="1"/>
        </p:nvSpPr>
        <p:spPr>
          <a:xfrm>
            <a:off x="4119320" y="1426131"/>
            <a:ext cx="4339844" cy="1494155"/>
          </a:xfrm>
          <a:prstGeom prst="rect">
            <a:avLst/>
          </a:prstGeom>
          <a:noFill/>
        </p:spPr>
        <p:txBody>
          <a:bodyPr wrap="square" lIns="87105" tIns="43552" rIns="87105" bIns="43552" rtlCol="0">
            <a:spAutoFit/>
          </a:bodyPr>
          <a:lstStyle/>
          <a:p>
            <a:pPr algn="ctr"/>
            <a:r>
              <a:rPr lang="en-US" altLang="zh-CN" sz="9145" dirty="0">
                <a:solidFill>
                  <a:srgbClr val="EB6100"/>
                </a:solidFill>
                <a:latin typeface="Impact" panose="020B0806030902050204" pitchFamily="34" charset="0"/>
              </a:rPr>
              <a:t>PART.  09</a:t>
            </a:r>
            <a:endParaRPr lang="en-US" altLang="zh-CN" sz="9145" dirty="0">
              <a:solidFill>
                <a:srgbClr val="EB6100"/>
              </a:solidFill>
              <a:latin typeface="Impact" panose="020B0806030902050204" pitchFamily="34" charset="0"/>
            </a:endParaRP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69" y="967798"/>
            <a:ext cx="2460401" cy="4922404"/>
            <a:chOff x="-1" y="1363204"/>
            <a:chExt cx="2582852" cy="516738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2"/>
            <a:srcRect l="49929"/>
            <a:stretch>
              <a:fillRect/>
            </a:stretch>
          </p:blipFill>
          <p:spPr>
            <a:xfrm>
              <a:off x="0" y="1363204"/>
              <a:ext cx="2582851" cy="516738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3"/>
            <a:srcRect l="64594"/>
            <a:stretch>
              <a:fillRect/>
            </a:stretch>
          </p:blipFill>
          <p:spPr>
            <a:xfrm>
              <a:off x="-1" y="1682034"/>
              <a:ext cx="1601617" cy="45297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过渡页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2891138" y="2942210"/>
            <a:ext cx="9300695" cy="967511"/>
            <a:chOff x="3333429" y="3065942"/>
            <a:chExt cx="9763577" cy="1015663"/>
          </a:xfrm>
          <a:solidFill>
            <a:srgbClr val="F5A100"/>
          </a:solidFill>
        </p:grpSpPr>
        <p:grpSp>
          <p:nvGrpSpPr>
            <p:cNvPr id="7" name="组合 6"/>
            <p:cNvGrpSpPr/>
            <p:nvPr/>
          </p:nvGrpSpPr>
          <p:grpSpPr>
            <a:xfrm>
              <a:off x="3333429" y="3065942"/>
              <a:ext cx="9763577" cy="1015663"/>
              <a:chOff x="3381582" y="3009487"/>
              <a:chExt cx="9790501" cy="1015663"/>
            </a:xfrm>
            <a:grpFill/>
          </p:grpSpPr>
          <p:sp>
            <p:nvSpPr>
              <p:cNvPr id="9" name="矩形: 圆角 8"/>
              <p:cNvSpPr/>
              <p:nvPr/>
            </p:nvSpPr>
            <p:spPr>
              <a:xfrm>
                <a:off x="3781697" y="3009487"/>
                <a:ext cx="9390386" cy="1015663"/>
              </a:xfrm>
              <a:prstGeom prst="roundRect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15"/>
              </a:p>
            </p:txBody>
          </p:sp>
          <p:sp>
            <p:nvSpPr>
              <p:cNvPr id="10" name="矩形: 圆角 9"/>
              <p:cNvSpPr/>
              <p:nvPr/>
            </p:nvSpPr>
            <p:spPr>
              <a:xfrm rot="18900000">
                <a:off x="3381582" y="3076923"/>
                <a:ext cx="839620" cy="882680"/>
              </a:xfrm>
              <a:prstGeom prst="roundRect">
                <a:avLst>
                  <a:gd name="adj" fmla="val 2933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15" dirty="0"/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4360194" y="3112107"/>
              <a:ext cx="6390545" cy="9279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zh-CN" altLang="en-US" sz="514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1" name="文本框 15"/>
          <p:cNvSpPr txBox="1"/>
          <p:nvPr userDrawn="1"/>
        </p:nvSpPr>
        <p:spPr>
          <a:xfrm>
            <a:off x="4119320" y="1426131"/>
            <a:ext cx="4339844" cy="1494155"/>
          </a:xfrm>
          <a:prstGeom prst="rect">
            <a:avLst/>
          </a:prstGeom>
          <a:noFill/>
        </p:spPr>
        <p:txBody>
          <a:bodyPr wrap="square" lIns="87105" tIns="43552" rIns="87105" bIns="43552" rtlCol="0">
            <a:spAutoFit/>
          </a:bodyPr>
          <a:lstStyle/>
          <a:p>
            <a:pPr algn="ctr"/>
            <a:r>
              <a:rPr lang="en-US" altLang="zh-CN" sz="9145" dirty="0">
                <a:solidFill>
                  <a:srgbClr val="EB6100"/>
                </a:solidFill>
                <a:latin typeface="Impact" panose="020B0806030902050204" pitchFamily="34" charset="0"/>
              </a:rPr>
              <a:t>PART.  10</a:t>
            </a:r>
            <a:endParaRPr lang="en-US" altLang="zh-CN" sz="9145" dirty="0">
              <a:solidFill>
                <a:srgbClr val="EB6100"/>
              </a:solidFill>
              <a:latin typeface="Impact" panose="020B0806030902050204" pitchFamily="34" charset="0"/>
            </a:endParaRP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69" y="967798"/>
            <a:ext cx="2460401" cy="4922404"/>
            <a:chOff x="-1" y="1363204"/>
            <a:chExt cx="2582852" cy="516738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2"/>
            <a:srcRect l="49929"/>
            <a:stretch>
              <a:fillRect/>
            </a:stretch>
          </p:blipFill>
          <p:spPr>
            <a:xfrm>
              <a:off x="0" y="1363204"/>
              <a:ext cx="2582851" cy="516738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3"/>
            <a:srcRect l="64594"/>
            <a:stretch>
              <a:fillRect/>
            </a:stretch>
          </p:blipFill>
          <p:spPr>
            <a:xfrm>
              <a:off x="-1" y="1682034"/>
              <a:ext cx="1601617" cy="45297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-1" y="1985999"/>
            <a:ext cx="5296555" cy="1802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0" y="4870474"/>
            <a:ext cx="12192000" cy="1802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4395384" y="2943061"/>
            <a:ext cx="3404778" cy="1371764"/>
            <a:chOff x="4397623" y="2831169"/>
            <a:chExt cx="3404778" cy="1371764"/>
          </a:xfrm>
        </p:grpSpPr>
        <p:sp>
          <p:nvSpPr>
            <p:cNvPr id="6" name="文本框 5"/>
            <p:cNvSpPr txBox="1"/>
            <p:nvPr/>
          </p:nvSpPr>
          <p:spPr>
            <a:xfrm>
              <a:off x="5135863" y="2831169"/>
              <a:ext cx="1877437" cy="1107996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6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</a:t>
              </a:r>
              <a:endParaRPr lang="zh-CN" altLang="en-US" sz="6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文本框 16"/>
            <p:cNvSpPr txBox="1">
              <a:spLocks noChangeArrowheads="1"/>
            </p:cNvSpPr>
            <p:nvPr/>
          </p:nvSpPr>
          <p:spPr bwMode="auto">
            <a:xfrm>
              <a:off x="4397623" y="3833601"/>
              <a:ext cx="340477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it-IT" altLang="zh-CN" dirty="0">
                  <a:solidFill>
                    <a:srgbClr val="085C1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THANK YOU FOR WATCHING</a:t>
              </a:r>
              <a:endParaRPr lang="it-IT" altLang="zh-CN" dirty="0">
                <a:solidFill>
                  <a:srgbClr val="085C1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4450080" y="3825240"/>
              <a:ext cx="3291361" cy="0"/>
            </a:xfrm>
            <a:prstGeom prst="line">
              <a:avLst/>
            </a:prstGeom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组合 8"/>
          <p:cNvGrpSpPr/>
          <p:nvPr userDrawn="1"/>
        </p:nvGrpSpPr>
        <p:grpSpPr>
          <a:xfrm>
            <a:off x="3894966" y="4636184"/>
            <a:ext cx="4406546" cy="581972"/>
            <a:chOff x="578389" y="1009010"/>
            <a:chExt cx="4602639" cy="649945"/>
          </a:xfrm>
        </p:grpSpPr>
        <p:sp>
          <p:nvSpPr>
            <p:cNvPr id="10" name="平行四边形 9"/>
            <p:cNvSpPr/>
            <p:nvPr/>
          </p:nvSpPr>
          <p:spPr>
            <a:xfrm>
              <a:off x="578389" y="1078541"/>
              <a:ext cx="2587557" cy="580414"/>
            </a:xfrm>
            <a:prstGeom prst="parallelogram">
              <a:avLst>
                <a:gd name="adj" fmla="val 95396"/>
              </a:avLst>
            </a:prstGeom>
            <a:solidFill>
              <a:srgbClr val="F08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37" tIns="45719" rIns="91437" bIns="45719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800"/>
            </a:p>
          </p:txBody>
        </p:sp>
        <p:sp>
          <p:nvSpPr>
            <p:cNvPr id="11" name="平行四边形 10"/>
            <p:cNvSpPr/>
            <p:nvPr/>
          </p:nvSpPr>
          <p:spPr>
            <a:xfrm>
              <a:off x="2593471" y="1078541"/>
              <a:ext cx="2587557" cy="580414"/>
            </a:xfrm>
            <a:prstGeom prst="parallelogram">
              <a:avLst>
                <a:gd name="adj" fmla="val 95396"/>
              </a:avLst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37" tIns="45719" rIns="91437" bIns="45719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800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282850" y="1009010"/>
              <a:ext cx="3124649" cy="602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zh-CN" sz="22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华航科技</a:t>
              </a:r>
              <a:r>
                <a:rPr lang="en-US" altLang="zh-CN" sz="22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    </a:t>
              </a:r>
              <a:r>
                <a:rPr lang="zh-CN" altLang="zh-CN" sz="22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 致真唯实</a:t>
              </a:r>
              <a:endParaRPr lang="zh-CN" altLang="zh-CN" sz="2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96554" y="1255241"/>
            <a:ext cx="1593934" cy="1627491"/>
          </a:xfrm>
          <a:prstGeom prst="rect">
            <a:avLst/>
          </a:prstGeom>
        </p:spPr>
      </p:pic>
      <p:sp>
        <p:nvSpPr>
          <p:cNvPr id="14" name="矩形 13"/>
          <p:cNvSpPr/>
          <p:nvPr userDrawn="1"/>
        </p:nvSpPr>
        <p:spPr>
          <a:xfrm>
            <a:off x="6890488" y="1985999"/>
            <a:ext cx="5301512" cy="1802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-1" y="1985999"/>
            <a:ext cx="5296555" cy="1802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0" y="4870474"/>
            <a:ext cx="12192000" cy="1802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4395384" y="2943061"/>
            <a:ext cx="3404778" cy="1371764"/>
            <a:chOff x="4397623" y="2831169"/>
            <a:chExt cx="3404778" cy="1371764"/>
          </a:xfrm>
        </p:grpSpPr>
        <p:sp>
          <p:nvSpPr>
            <p:cNvPr id="6" name="文本框 5"/>
            <p:cNvSpPr txBox="1"/>
            <p:nvPr/>
          </p:nvSpPr>
          <p:spPr>
            <a:xfrm>
              <a:off x="5135863" y="2831169"/>
              <a:ext cx="1877437" cy="1107996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6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</a:t>
              </a:r>
              <a:endParaRPr lang="zh-CN" altLang="en-US" sz="6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文本框 16"/>
            <p:cNvSpPr txBox="1">
              <a:spLocks noChangeArrowheads="1"/>
            </p:cNvSpPr>
            <p:nvPr/>
          </p:nvSpPr>
          <p:spPr bwMode="auto">
            <a:xfrm>
              <a:off x="4397623" y="3833601"/>
              <a:ext cx="340477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it-IT" altLang="zh-CN" dirty="0">
                  <a:solidFill>
                    <a:srgbClr val="085C1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THANK YOU FOR WATCHING</a:t>
              </a:r>
              <a:endParaRPr lang="it-IT" altLang="zh-CN" dirty="0">
                <a:solidFill>
                  <a:srgbClr val="085C1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4450080" y="3825240"/>
              <a:ext cx="3291361" cy="0"/>
            </a:xfrm>
            <a:prstGeom prst="line">
              <a:avLst/>
            </a:prstGeom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组合 8"/>
          <p:cNvGrpSpPr/>
          <p:nvPr userDrawn="1"/>
        </p:nvGrpSpPr>
        <p:grpSpPr>
          <a:xfrm>
            <a:off x="3894966" y="4636184"/>
            <a:ext cx="4406546" cy="581972"/>
            <a:chOff x="578389" y="1009010"/>
            <a:chExt cx="4602639" cy="649945"/>
          </a:xfrm>
        </p:grpSpPr>
        <p:sp>
          <p:nvSpPr>
            <p:cNvPr id="10" name="平行四边形 9"/>
            <p:cNvSpPr/>
            <p:nvPr/>
          </p:nvSpPr>
          <p:spPr>
            <a:xfrm>
              <a:off x="578389" y="1078541"/>
              <a:ext cx="2587557" cy="580414"/>
            </a:xfrm>
            <a:prstGeom prst="parallelogram">
              <a:avLst>
                <a:gd name="adj" fmla="val 95396"/>
              </a:avLst>
            </a:prstGeom>
            <a:solidFill>
              <a:srgbClr val="F08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37" tIns="45719" rIns="91437" bIns="45719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800"/>
            </a:p>
          </p:txBody>
        </p:sp>
        <p:sp>
          <p:nvSpPr>
            <p:cNvPr id="11" name="平行四边形 10"/>
            <p:cNvSpPr/>
            <p:nvPr/>
          </p:nvSpPr>
          <p:spPr>
            <a:xfrm>
              <a:off x="2593471" y="1078541"/>
              <a:ext cx="2587557" cy="580414"/>
            </a:xfrm>
            <a:prstGeom prst="parallelogram">
              <a:avLst>
                <a:gd name="adj" fmla="val 95396"/>
              </a:avLst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37" tIns="45719" rIns="91437" bIns="45719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800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282850" y="1009010"/>
              <a:ext cx="3124649" cy="602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zh-CN" sz="22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华航科技</a:t>
              </a:r>
              <a:r>
                <a:rPr lang="en-US" altLang="zh-CN" sz="22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    </a:t>
              </a:r>
              <a:r>
                <a:rPr lang="zh-CN" altLang="zh-CN" sz="22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 致真唯实</a:t>
              </a:r>
              <a:endParaRPr lang="zh-CN" altLang="zh-CN" sz="2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96554" y="1255241"/>
            <a:ext cx="1593934" cy="1627491"/>
          </a:xfrm>
          <a:prstGeom prst="rect">
            <a:avLst/>
          </a:prstGeom>
        </p:spPr>
      </p:pic>
      <p:sp>
        <p:nvSpPr>
          <p:cNvPr id="14" name="矩形 13"/>
          <p:cNvSpPr/>
          <p:nvPr userDrawn="1"/>
        </p:nvSpPr>
        <p:spPr>
          <a:xfrm>
            <a:off x="6890488" y="1985999"/>
            <a:ext cx="5301512" cy="1802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858204-8EF1-4E66-980F-0E9E0DF1F7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8F16AE-FA2B-44D7-B68A-A591785B26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858204-8EF1-4E66-980F-0E9E0DF1F7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8F16AE-FA2B-44D7-B68A-A591785B26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858204-8EF1-4E66-980F-0E9E0DF1F7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8F16AE-FA2B-44D7-B68A-A591785B26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858204-8EF1-4E66-980F-0E9E0DF1F7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8F16AE-FA2B-44D7-B68A-A591785B26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858204-8EF1-4E66-980F-0E9E0DF1F7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8F16AE-FA2B-44D7-B68A-A591785B26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858204-8EF1-4E66-980F-0E9E0DF1F7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8F16AE-FA2B-44D7-B68A-A591785B26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858204-8EF1-4E66-980F-0E9E0DF1F7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8F16AE-FA2B-44D7-B68A-A591785B26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858204-8EF1-4E66-980F-0E9E0DF1F7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8F16AE-FA2B-44D7-B68A-A591785B26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858204-8EF1-4E66-980F-0E9E0DF1F7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8F16AE-FA2B-44D7-B68A-A591785B26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858204-8EF1-4E66-980F-0E9E0DF1F7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8F16AE-FA2B-44D7-B68A-A591785B26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858204-8EF1-4E66-980F-0E9E0DF1F7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8F16AE-FA2B-44D7-B68A-A591785B26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image" Target="../media/image6.png"/><Relationship Id="rId17" Type="http://schemas.openxmlformats.org/officeDocument/2006/relationships/image" Target="../media/image5.png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12" Type="http://schemas.openxmlformats.org/officeDocument/2006/relationships/image" Target="../media/image8.png"/><Relationship Id="rId11" Type="http://schemas.openxmlformats.org/officeDocument/2006/relationships/image" Target="../media/image6.png"/><Relationship Id="rId10" Type="http://schemas.openxmlformats.org/officeDocument/2006/relationships/image" Target="../media/image5.png"/><Relationship Id="rId1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9.xml"/><Relationship Id="rId24" Type="http://schemas.openxmlformats.org/officeDocument/2006/relationships/theme" Target="../theme/theme4.xml"/><Relationship Id="rId23" Type="http://schemas.openxmlformats.org/officeDocument/2006/relationships/image" Target="../media/image6.png"/><Relationship Id="rId22" Type="http://schemas.openxmlformats.org/officeDocument/2006/relationships/image" Target="../media/image5.png"/><Relationship Id="rId21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56.xml"/><Relationship Id="rId2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0.xml"/><Relationship Id="rId24" Type="http://schemas.openxmlformats.org/officeDocument/2006/relationships/theme" Target="../theme/theme5.xml"/><Relationship Id="rId23" Type="http://schemas.openxmlformats.org/officeDocument/2006/relationships/image" Target="../media/image6.png"/><Relationship Id="rId22" Type="http://schemas.openxmlformats.org/officeDocument/2006/relationships/image" Target="../media/image5.png"/><Relationship Id="rId21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77.xml"/><Relationship Id="rId2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95"/>
            <a:ext cx="12192000" cy="68578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18"/>
          <a:srcRect l="15190" t="28674" r="30026" b="261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BBDD7-384A-4C11-8E07-F0CDF0A5C9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F8C3A-3207-49CF-8470-5258922A1F0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3F363-331C-4348-974A-2BBE70E3333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2F6C1-ABE6-4B8B-9A70-2189304B4B02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95"/>
            <a:ext cx="12192000" cy="68578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1"/>
          <a:srcRect l="15190" t="28674" r="30026" b="26116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9" name="组合 8"/>
          <p:cNvGrpSpPr/>
          <p:nvPr userDrawn="1"/>
        </p:nvGrpSpPr>
        <p:grpSpPr>
          <a:xfrm>
            <a:off x="538923" y="6251751"/>
            <a:ext cx="11245865" cy="418183"/>
            <a:chOff x="565567" y="6562891"/>
            <a:chExt cx="11805555" cy="438995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67" y="6562891"/>
              <a:ext cx="1453532" cy="438995"/>
            </a:xfrm>
            <a:prstGeom prst="rect">
              <a:avLst/>
            </a:prstGeom>
          </p:spPr>
        </p:pic>
        <p:grpSp>
          <p:nvGrpSpPr>
            <p:cNvPr id="11" name="组合 10"/>
            <p:cNvGrpSpPr/>
            <p:nvPr/>
          </p:nvGrpSpPr>
          <p:grpSpPr>
            <a:xfrm>
              <a:off x="8682515" y="6628499"/>
              <a:ext cx="3688607" cy="312459"/>
              <a:chOff x="8776828" y="6806597"/>
              <a:chExt cx="3688607" cy="312459"/>
            </a:xfrm>
          </p:grpSpPr>
          <p:sp>
            <p:nvSpPr>
              <p:cNvPr id="12" name="文本框 11"/>
              <p:cNvSpPr txBox="1"/>
              <p:nvPr/>
            </p:nvSpPr>
            <p:spPr>
              <a:xfrm>
                <a:off x="8776828" y="6806597"/>
                <a:ext cx="1775672" cy="3124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335" dirty="0">
                    <a:solidFill>
                      <a:srgbClr val="DD8F27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华航科技</a:t>
                </a:r>
                <a:r>
                  <a:rPr lang="en-US" altLang="zh-CN" sz="1050" dirty="0">
                    <a:solidFill>
                      <a:srgbClr val="DD8F27"/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·</a:t>
                </a:r>
                <a:r>
                  <a:rPr lang="zh-CN" altLang="en-US" sz="1335" dirty="0">
                    <a:solidFill>
                      <a:srgbClr val="DD8F27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致真唯实</a:t>
                </a:r>
                <a:endParaRPr lang="zh-CN" altLang="en-US" sz="1335" dirty="0">
                  <a:solidFill>
                    <a:srgbClr val="DD8F27"/>
                  </a:solidFill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10504658" y="6837374"/>
                <a:ext cx="1960777" cy="250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855" dirty="0">
                    <a:solidFill>
                      <a:schemeClr val="bg1">
                        <a:lumMod val="50000"/>
                      </a:schemeClr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HUAHANGKEJI</a:t>
                </a:r>
                <a:r>
                  <a:rPr lang="en-US" altLang="zh-CN" sz="955" dirty="0">
                    <a:solidFill>
                      <a:schemeClr val="bg1">
                        <a:lumMod val="50000"/>
                      </a:schemeClr>
                    </a:solidFill>
                    <a:latin typeface="华文行楷" panose="02010800040101010101" pitchFamily="2" charset="-122"/>
                    <a:ea typeface="华文行楷" panose="02010800040101010101" pitchFamily="2" charset="-122"/>
                  </a:rPr>
                  <a:t>·</a:t>
                </a:r>
                <a:r>
                  <a:rPr lang="en-US" altLang="zh-CN" sz="855" dirty="0">
                    <a:solidFill>
                      <a:schemeClr val="bg1">
                        <a:lumMod val="50000"/>
                      </a:schemeClr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ZHIZHENWEISHI</a:t>
                </a:r>
                <a:endParaRPr lang="zh-CN" altLang="en-US" sz="855" dirty="0"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95"/>
            <a:ext cx="12192000" cy="68578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3"/>
          <a:srcRect l="15190" t="28674" r="30026" b="261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95"/>
            <a:ext cx="12192000" cy="68578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3"/>
          <a:srcRect l="15190" t="28674" r="30026" b="261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34.xml"/><Relationship Id="rId3" Type="http://schemas.openxmlformats.org/officeDocument/2006/relationships/image" Target="../media/image12.png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4.xml"/><Relationship Id="rId1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0" Type="http://schemas.openxmlformats.org/officeDocument/2006/relationships/notesSlide" Target="../notesSlides/notesSlide8.xml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34.xml"/><Relationship Id="rId2" Type="http://schemas.openxmlformats.org/officeDocument/2006/relationships/image" Target="../media/image22.png"/><Relationship Id="rId1" Type="http://schemas.openxmlformats.org/officeDocument/2006/relationships/tags" Target="../tags/tag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34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34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4.xml"/><Relationship Id="rId4" Type="http://schemas.openxmlformats.org/officeDocument/2006/relationships/slide" Target="slide1.xml"/><Relationship Id="rId3" Type="http://schemas.openxmlformats.org/officeDocument/2006/relationships/image" Target="../media/image10.jpeg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34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34.xml"/><Relationship Id="rId2" Type="http://schemas.openxmlformats.org/officeDocument/2006/relationships/tags" Target="../tags/tag9.xml"/><Relationship Id="rId1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34.xml"/><Relationship Id="rId2" Type="http://schemas.openxmlformats.org/officeDocument/2006/relationships/image" Target="../media/image30.png"/><Relationship Id="rId1" Type="http://schemas.openxmlformats.org/officeDocument/2006/relationships/tags" Target="../tags/tag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4.xml"/><Relationship Id="rId1" Type="http://schemas.openxmlformats.org/officeDocument/2006/relationships/image" Target="../media/image31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34.xml"/><Relationship Id="rId3" Type="http://schemas.openxmlformats.org/officeDocument/2006/relationships/image" Target="../media/image10.jpeg"/><Relationship Id="rId2" Type="http://schemas.openxmlformats.org/officeDocument/2006/relationships/image" Target="../media/image32.png"/><Relationship Id="rId1" Type="http://schemas.openxmlformats.org/officeDocument/2006/relationships/slide" Target="slid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4.xml"/><Relationship Id="rId1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4.xml"/><Relationship Id="rId1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4.xml"/><Relationship Id="rId4" Type="http://schemas.openxmlformats.org/officeDocument/2006/relationships/slide" Target="slide1.xml"/><Relationship Id="rId3" Type="http://schemas.openxmlformats.org/officeDocument/2006/relationships/image" Target="../media/image10.jpeg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34.xml"/><Relationship Id="rId2" Type="http://schemas.openxmlformats.org/officeDocument/2006/relationships/image" Target="../media/image35.png"/><Relationship Id="rId1" Type="http://schemas.openxmlformats.org/officeDocument/2006/relationships/slide" Target="slide1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34.xml"/><Relationship Id="rId2" Type="http://schemas.openxmlformats.org/officeDocument/2006/relationships/slide" Target="slide1.xml"/><Relationship Id="rId1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34.xml"/><Relationship Id="rId2" Type="http://schemas.openxmlformats.org/officeDocument/2006/relationships/image" Target="../media/image37.png"/><Relationship Id="rId1" Type="http://schemas.openxmlformats.org/officeDocument/2006/relationships/slide" Target="slide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4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4.xml"/><Relationship Id="rId1" Type="http://schemas.openxmlformats.org/officeDocument/2006/relationships/slide" Target="slid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8158258" y="2770454"/>
            <a:ext cx="2701290" cy="7372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sz="2800" b="1" dirty="0">
                <a:ln w="9525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初步掌握PQArt</a:t>
            </a:r>
            <a:endParaRPr sz="2800" b="1" dirty="0">
              <a:ln w="9525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253871" y="49399"/>
            <a:ext cx="3646805" cy="52197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bg1"/>
                </a:solidFill>
                <a:latin typeface="+mn-ea"/>
              </a:defRPr>
            </a:lvl1pPr>
          </a:lstStyle>
          <a:p>
            <a:pPr algn="l"/>
            <a:r>
              <a:rPr lang="en-US" altLang="zh-CN" dirty="0"/>
              <a:t>PQArt</a:t>
            </a:r>
            <a:r>
              <a:rPr lang="zh-CN" altLang="en-US" dirty="0"/>
              <a:t>内</a:t>
            </a:r>
            <a:r>
              <a:rPr lang="zh-CN" altLang="en-US" dirty="0"/>
              <a:t>场景搭建办法</a:t>
            </a:r>
            <a:endParaRPr lang="zh-CN" altLang="en-US" dirty="0"/>
          </a:p>
        </p:txBody>
      </p:sp>
      <p:sp>
        <p:nvSpPr>
          <p:cNvPr id="5" name="文本框 9"/>
          <p:cNvSpPr txBox="1"/>
          <p:nvPr>
            <p:custDataLst>
              <p:tags r:id="rId1"/>
            </p:custDataLst>
          </p:nvPr>
        </p:nvSpPr>
        <p:spPr>
          <a:xfrm>
            <a:off x="383340" y="1452918"/>
            <a:ext cx="5658503" cy="3334438"/>
          </a:xfrm>
          <a:prstGeom prst="rect">
            <a:avLst/>
          </a:prstGeom>
        </p:spPr>
        <p:txBody>
          <a:bodyPr wrap="square">
            <a:normAutofit/>
          </a:bodyPr>
          <a:lstStyle>
            <a:defPPr>
              <a:defRPr lang="en-US"/>
            </a:defPPr>
            <a:lvl1pPr defTabSz="1218565">
              <a:lnSpc>
                <a:spcPct val="150000"/>
              </a:lnSpc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defRPr>
            </a:lvl1pPr>
          </a:lstStyle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2.1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场景文件的导入：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     输入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     机器人库、工具库、设备库等导入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2.2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文字：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    输入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    设备库导入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    草图：文字绘制、无轨迹抓取（绑定）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393" y="1656443"/>
            <a:ext cx="4886341" cy="390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889375" y="3032125"/>
            <a:ext cx="7784465" cy="793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57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了解多种工件校准方法</a:t>
            </a:r>
            <a:endParaRPr lang="zh-CN" sz="457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253871" y="72259"/>
            <a:ext cx="1605280" cy="52197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bg1"/>
                </a:solidFill>
                <a:latin typeface="+mn-ea"/>
              </a:defRPr>
            </a:lvl1pPr>
          </a:lstStyle>
          <a:p>
            <a:pPr algn="l"/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工件校准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557530" y="1082040"/>
            <a:ext cx="65874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重温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PQArt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离线仿真编程软件的操作流程：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31" name="图片 30" descr="综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66160" y="5347335"/>
            <a:ext cx="4410075" cy="714375"/>
          </a:xfrm>
          <a:prstGeom prst="rect">
            <a:avLst/>
          </a:prstGeom>
        </p:spPr>
      </p:pic>
      <p:sp>
        <p:nvSpPr>
          <p:cNvPr id="32" name="右箭头 31"/>
          <p:cNvSpPr/>
          <p:nvPr/>
        </p:nvSpPr>
        <p:spPr>
          <a:xfrm>
            <a:off x="1897809" y="1778780"/>
            <a:ext cx="8395722" cy="1152556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圆角矩形 32"/>
          <p:cNvSpPr/>
          <p:nvPr/>
        </p:nvSpPr>
        <p:spPr>
          <a:xfrm>
            <a:off x="3075445" y="1952372"/>
            <a:ext cx="1071703" cy="849208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校准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圆角矩形 33"/>
          <p:cNvSpPr/>
          <p:nvPr/>
        </p:nvSpPr>
        <p:spPr>
          <a:xfrm>
            <a:off x="1737789" y="1952372"/>
            <a:ext cx="1071703" cy="84920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场景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搭建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4318306" y="1930454"/>
            <a:ext cx="1071703" cy="84920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轨迹添加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圆角矩形 35"/>
          <p:cNvSpPr/>
          <p:nvPr/>
        </p:nvSpPr>
        <p:spPr>
          <a:xfrm>
            <a:off x="5551945" y="1930454"/>
            <a:ext cx="1071703" cy="84920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编译仿真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圆角矩形 36"/>
          <p:cNvSpPr/>
          <p:nvPr/>
        </p:nvSpPr>
        <p:spPr>
          <a:xfrm>
            <a:off x="6776048" y="1952372"/>
            <a:ext cx="1071703" cy="84920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后置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8081278" y="1952372"/>
            <a:ext cx="1071703" cy="8492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真机运行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上箭头 38"/>
          <p:cNvSpPr/>
          <p:nvPr/>
        </p:nvSpPr>
        <p:spPr>
          <a:xfrm>
            <a:off x="3359150" y="2931160"/>
            <a:ext cx="504825" cy="73596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0" name="双大括号 39"/>
          <p:cNvSpPr/>
          <p:nvPr/>
        </p:nvSpPr>
        <p:spPr>
          <a:xfrm>
            <a:off x="1471930" y="2995930"/>
            <a:ext cx="1603375" cy="669925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1" name="双大括号 40"/>
          <p:cNvSpPr/>
          <p:nvPr/>
        </p:nvSpPr>
        <p:spPr>
          <a:xfrm>
            <a:off x="7848600" y="2995930"/>
            <a:ext cx="1666240" cy="669290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>
            <a:off x="1586230" y="3100705"/>
            <a:ext cx="1628140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2400" b="1" dirty="0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设计环境</a:t>
            </a:r>
            <a:endParaRPr lang="zh-CN" altLang="en-US" sz="2400" b="1" dirty="0" smtClean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7976235" y="3100705"/>
            <a:ext cx="1628140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2400" b="1" dirty="0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真实环境</a:t>
            </a:r>
            <a:endParaRPr lang="zh-CN" altLang="en-US" sz="2400" b="1" dirty="0" smtClean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2386330" y="4470400"/>
            <a:ext cx="7218045" cy="5835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zh-CN" altLang="en-US" sz="3200" b="1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校准是连接设计环境和真实环境的桥梁</a:t>
            </a:r>
            <a:endParaRPr lang="zh-CN" altLang="en-US" sz="3200" b="1" dirty="0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253871" y="72259"/>
            <a:ext cx="1605280" cy="52197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bg1"/>
                </a:solidFill>
                <a:latin typeface="+mn-ea"/>
              </a:defRPr>
            </a:lvl1pPr>
          </a:lstStyle>
          <a:p>
            <a:pPr algn="l"/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工件校准</a:t>
            </a:r>
            <a:endParaRPr lang="zh-CN" altLang="en-US" dirty="0"/>
          </a:p>
        </p:txBody>
      </p:sp>
      <p:pic>
        <p:nvPicPr>
          <p:cNvPr id="2" name="图片 1" descr="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51300" y="1184275"/>
            <a:ext cx="6934200" cy="528637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88670" y="1381125"/>
            <a:ext cx="1764030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sz="2400" b="1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三维球校准</a:t>
            </a:r>
            <a:endParaRPr lang="zh-CN" sz="2400" b="1" dirty="0" smtClean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88670" y="2585085"/>
            <a:ext cx="1649095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sz="2400" b="1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多点校准</a:t>
            </a:r>
            <a:endParaRPr lang="zh-CN" sz="2400" b="1" dirty="0" smtClean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88670" y="1983105"/>
            <a:ext cx="1648460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400" b="1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三点校准</a:t>
            </a:r>
            <a:endParaRPr lang="zh-CN" altLang="en-US" sz="2400" b="1" dirty="0" smtClean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88670" y="3187065"/>
            <a:ext cx="1546225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sz="2400" b="1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点轴校准</a:t>
            </a:r>
            <a:endParaRPr lang="zh-CN" sz="2400" b="1" dirty="0" smtClean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88670" y="3789045"/>
            <a:ext cx="1649095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sz="2400" b="1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三面校准</a:t>
            </a:r>
            <a:endParaRPr lang="zh-CN" sz="2400" b="1" dirty="0" smtClean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88670" y="4381500"/>
            <a:ext cx="1648460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sz="2400" b="1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点云校准</a:t>
            </a:r>
            <a:endParaRPr lang="zh-CN" sz="2400" b="1" dirty="0" smtClean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88670" y="4973955"/>
            <a:ext cx="2054860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sz="2400" b="1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坐标系校准</a:t>
            </a:r>
            <a:endParaRPr lang="zh-CN" sz="2400" b="1" dirty="0" smtClean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5" name="图片 24" descr="图片2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320" y="1381125"/>
            <a:ext cx="7247255" cy="4892675"/>
          </a:xfrm>
          <a:prstGeom prst="rect">
            <a:avLst/>
          </a:prstGeom>
        </p:spPr>
      </p:pic>
      <p:pic>
        <p:nvPicPr>
          <p:cNvPr id="27" name="图片 26" descr="图片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6320" y="1381125"/>
            <a:ext cx="7247255" cy="5048250"/>
          </a:xfrm>
          <a:prstGeom prst="rect">
            <a:avLst/>
          </a:prstGeom>
        </p:spPr>
      </p:pic>
      <p:pic>
        <p:nvPicPr>
          <p:cNvPr id="29" name="图片 28" descr="图片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0945" y="1292225"/>
            <a:ext cx="7072630" cy="5070475"/>
          </a:xfrm>
          <a:prstGeom prst="rect">
            <a:avLst/>
          </a:prstGeom>
        </p:spPr>
      </p:pic>
      <p:pic>
        <p:nvPicPr>
          <p:cNvPr id="26" name="图片 25" descr="图片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6320" y="1210945"/>
            <a:ext cx="7214870" cy="5259705"/>
          </a:xfrm>
          <a:prstGeom prst="rect">
            <a:avLst/>
          </a:prstGeom>
        </p:spPr>
      </p:pic>
      <p:pic>
        <p:nvPicPr>
          <p:cNvPr id="7" name="图片 6" descr="图片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3240" y="1435735"/>
            <a:ext cx="8240395" cy="4939030"/>
          </a:xfrm>
          <a:prstGeom prst="rect">
            <a:avLst/>
          </a:prstGeom>
        </p:spPr>
      </p:pic>
      <p:pic>
        <p:nvPicPr>
          <p:cNvPr id="24" name="图片 23" descr="图片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3240" y="1080770"/>
            <a:ext cx="8240395" cy="5520055"/>
          </a:xfrm>
          <a:prstGeom prst="rect">
            <a:avLst/>
          </a:prstGeom>
        </p:spPr>
      </p:pic>
      <p:pic>
        <p:nvPicPr>
          <p:cNvPr id="28" name="图片 27" descr="图片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1315" y="1080770"/>
            <a:ext cx="8564245" cy="563626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88670" y="5697855"/>
            <a:ext cx="2054860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sz="2400" b="1" dirty="0" smtClean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校准机器人</a:t>
            </a:r>
            <a:endParaRPr lang="zh-CN" sz="2400" b="1" dirty="0" smtClean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nimBg="1"/>
      <p:bldP spid="4" grpId="0"/>
      <p:bldP spid="19" grpId="0"/>
      <p:bldP spid="5" grpId="0"/>
      <p:bldP spid="20" grpId="0"/>
      <p:bldP spid="21" grpId="0"/>
      <p:bldP spid="22" grpId="0"/>
      <p:bldP spid="23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889375" y="3032125"/>
            <a:ext cx="7784465" cy="793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57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了解四种不同的轨迹点</a:t>
            </a:r>
            <a:endParaRPr lang="zh-CN" sz="457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253871" y="72259"/>
            <a:ext cx="1960880" cy="52197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bg1"/>
                </a:solidFill>
                <a:latin typeface="+mn-ea"/>
              </a:defRPr>
            </a:lvl1pPr>
          </a:lstStyle>
          <a:p>
            <a:pPr algn="l"/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四种轨迹点</a:t>
            </a:r>
            <a:endParaRPr lang="zh-CN" altLang="en-US" dirty="0"/>
          </a:p>
        </p:txBody>
      </p:sp>
      <p:sp>
        <p:nvSpPr>
          <p:cNvPr id="5" name="文本框 9"/>
          <p:cNvSpPr txBox="1"/>
          <p:nvPr>
            <p:custDataLst>
              <p:tags r:id="rId1"/>
            </p:custDataLst>
          </p:nvPr>
        </p:nvSpPr>
        <p:spPr>
          <a:xfrm>
            <a:off x="368935" y="923290"/>
            <a:ext cx="3964305" cy="5010785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en-US"/>
            </a:defPPr>
            <a:lvl1pPr defTabSz="1218565">
              <a:lnSpc>
                <a:spcPct val="150000"/>
              </a:lnSpc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defRPr>
            </a:lvl1pPr>
          </a:lstStyle>
          <a:p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.1.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四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种不同的轨迹点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</a:t>
            </a:r>
            <a:r>
              <a:rPr lang="en-US" altLang="zh-CN" sz="2000" dirty="0" err="1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moveL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</a:t>
            </a:r>
            <a:r>
              <a:rPr lang="en-US" altLang="zh-CN" sz="2000" dirty="0" err="1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movej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</a:t>
            </a:r>
            <a:r>
              <a:rPr lang="en-US" altLang="zh-CN" sz="2000" dirty="0" err="1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moveabsj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</a:t>
            </a:r>
            <a:r>
              <a:rPr lang="en-US" altLang="zh-CN" sz="2000" dirty="0" err="1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moveC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4.2.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四种轨迹点在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不同品牌的机器人后置代码内的表现形式不一样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zh-CN" altLang="en-US" sz="16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（使用</a:t>
            </a:r>
            <a:r>
              <a:rPr lang="en-US" altLang="zh-CN" sz="16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16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六轴机器人后置测试模板.robx</a:t>
            </a:r>
            <a:r>
              <a:rPr lang="en-US" altLang="zh-CN" sz="16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16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文件</a:t>
            </a:r>
            <a:r>
              <a:rPr lang="zh-CN" altLang="en-US" sz="16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进行解说）</a:t>
            </a:r>
            <a:endParaRPr lang="zh-CN" altLang="en-US" sz="1600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 descr="微信图片_202207070916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040" y="923290"/>
            <a:ext cx="7484745" cy="5010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540760" y="3032125"/>
            <a:ext cx="7784465" cy="793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57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多种轨迹添加方式</a:t>
            </a:r>
            <a:endParaRPr lang="zh-CN" sz="457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253871" y="72259"/>
            <a:ext cx="3383280" cy="52197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bg1"/>
                </a:solidFill>
                <a:latin typeface="+mn-ea"/>
              </a:defRPr>
            </a:lvl1pPr>
          </a:lstStyle>
          <a:p>
            <a:pPr algn="l"/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轨迹的多种添加方式</a:t>
            </a:r>
            <a:endParaRPr lang="zh-CN" altLang="en-US" dirty="0"/>
          </a:p>
        </p:txBody>
      </p:sp>
      <p:sp>
        <p:nvSpPr>
          <p:cNvPr id="2" name="文本框 9"/>
          <p:cNvSpPr txBox="1"/>
          <p:nvPr>
            <p:custDataLst>
              <p:tags r:id="rId1"/>
            </p:custDataLst>
          </p:nvPr>
        </p:nvSpPr>
        <p:spPr>
          <a:xfrm>
            <a:off x="630555" y="1094105"/>
            <a:ext cx="2447290" cy="2983865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en-US"/>
            </a:defPPr>
            <a:lvl1pPr defTabSz="1218565">
              <a:lnSpc>
                <a:spcPct val="150000"/>
              </a:lnSpc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defRPr>
            </a:lvl1pPr>
          </a:lstStyle>
          <a:p>
            <a:r>
              <a:rPr lang="en-US" sz="2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6.1</a:t>
            </a:r>
            <a:r>
              <a:rPr lang="en-US" altLang="zh-CN" sz="2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2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导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入轨迹</a:t>
            </a:r>
            <a:r>
              <a:rPr lang="zh-CN" altLang="en-US" sz="2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endParaRPr lang="en-US" altLang="zh-CN" sz="22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22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</a:t>
            </a:r>
            <a:endParaRPr lang="en-US" altLang="zh-CN" sz="22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22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22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endParaRPr lang="en-US" altLang="zh-CN" sz="2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2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6.2 </a:t>
            </a:r>
            <a:r>
              <a:rPr lang="zh-CN" altLang="en-US" sz="2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创建方式：</a:t>
            </a:r>
            <a:endParaRPr lang="en-US" altLang="zh-CN" sz="22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2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</a:t>
            </a:r>
            <a:endParaRPr lang="zh-CN" altLang="en-US" sz="2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7085" y="2483485"/>
            <a:ext cx="3067050" cy="37623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4375" y="956945"/>
            <a:ext cx="2447925" cy="1619250"/>
          </a:xfrm>
          <a:prstGeom prst="rect">
            <a:avLst/>
          </a:prstGeom>
        </p:spPr>
      </p:pic>
      <p:sp>
        <p:nvSpPr>
          <p:cNvPr id="7" name="右箭头 6"/>
          <p:cNvSpPr/>
          <p:nvPr/>
        </p:nvSpPr>
        <p:spPr>
          <a:xfrm>
            <a:off x="3569970" y="4077970"/>
            <a:ext cx="2132330" cy="4737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889375" y="3032125"/>
            <a:ext cx="7784465" cy="793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57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多种轨迹编辑方式</a:t>
            </a:r>
            <a:endParaRPr lang="zh-CN" sz="457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253871" y="72259"/>
            <a:ext cx="2672080" cy="52197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bg1"/>
                </a:solidFill>
                <a:latin typeface="+mn-ea"/>
              </a:defRPr>
            </a:lvl1pPr>
          </a:lstStyle>
          <a:p>
            <a:pPr algn="l"/>
            <a:r>
              <a:rPr lang="zh-CN" altLang="en-US" dirty="0"/>
              <a:t>轨迹的五种状态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8815" y="867410"/>
            <a:ext cx="6876415" cy="5486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6415" y="1715770"/>
            <a:ext cx="5869305" cy="4473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0" name="直接连接符 9"/>
          <p:cNvCxnSpPr>
            <a:endCxn id="2" idx="2"/>
          </p:cNvCxnSpPr>
          <p:nvPr>
            <p:custDataLst>
              <p:tags r:id="rId1"/>
            </p:custDataLst>
          </p:nvPr>
        </p:nvCxnSpPr>
        <p:spPr>
          <a:xfrm>
            <a:off x="754380" y="1687830"/>
            <a:ext cx="83693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653415" y="935355"/>
            <a:ext cx="1875790" cy="7524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lvl="0">
              <a:lnSpc>
                <a:spcPct val="90000"/>
              </a:lnSpc>
              <a:spcBef>
                <a:spcPct val="0"/>
              </a:spcBef>
              <a:buNone/>
              <a:defRPr sz="4800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dirty="0"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概述</a:t>
            </a:r>
            <a:endParaRPr lang="zh-CN" altLang="en-US" sz="3600" dirty="0"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19" b="19551"/>
          <a:stretch>
            <a:fillRect/>
          </a:stretch>
        </p:blipFill>
        <p:spPr>
          <a:xfrm>
            <a:off x="9070975" y="1224280"/>
            <a:ext cx="3121025" cy="5517515"/>
          </a:xfrm>
          <a:prstGeom prst="rect">
            <a:avLst/>
          </a:prstGeom>
        </p:spPr>
      </p:pic>
      <p:sp>
        <p:nvSpPr>
          <p:cNvPr id="3" name="文本框 2">
            <a:hlinkClick r:id="rId4" action="ppaction://hlinksldjump"/>
          </p:cNvPr>
          <p:cNvSpPr txBox="1"/>
          <p:nvPr/>
        </p:nvSpPr>
        <p:spPr>
          <a:xfrm>
            <a:off x="1005840" y="2202180"/>
            <a:ext cx="75692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80000"/>
              </a:lnSpc>
            </a:pPr>
            <a:r>
              <a:rPr lang="zh-CN" altLang="en-US" sz="20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</a:t>
            </a:r>
            <a:r>
              <a:rPr lang="zh-CN" altLang="en-US" sz="20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通过搭建一个基本的写字工作站，并添加轨迹，最后后置代码。来初步掌握</a:t>
            </a:r>
            <a:r>
              <a:rPr lang="en-US" altLang="zh-CN" sz="2000" dirty="0" err="1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PQArt</a:t>
            </a:r>
            <a:r>
              <a:rPr lang="zh-CN" altLang="en-US" sz="20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离线编程软件的一般操作流程。</a:t>
            </a:r>
            <a:endParaRPr lang="zh-CN" altLang="en-US" sz="200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253871" y="72259"/>
            <a:ext cx="3383280" cy="52197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bg1"/>
                </a:solidFill>
                <a:latin typeface="+mn-ea"/>
              </a:defRPr>
            </a:lvl1pPr>
          </a:lstStyle>
          <a:p>
            <a:pPr algn="l"/>
            <a:r>
              <a:rPr lang="zh-CN" altLang="en-US" dirty="0"/>
              <a:t>轨迹编辑的一般套路</a:t>
            </a:r>
            <a:endParaRPr lang="zh-CN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610" y="861441"/>
            <a:ext cx="5302930" cy="2876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170" y="2608467"/>
            <a:ext cx="5390016" cy="3564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593090" y="1332230"/>
            <a:ext cx="3044190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80000"/>
              </a:lnSpc>
            </a:pPr>
            <a:r>
              <a:rPr lang="zh-CN" altLang="en-US" sz="200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</a:t>
            </a:r>
            <a:r>
              <a:rPr lang="en-US" altLang="zh-CN" sz="200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6.1 moveL</a:t>
            </a:r>
            <a:r>
              <a:rPr lang="zh-CN" altLang="en-US" sz="200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改为</a:t>
            </a:r>
            <a:r>
              <a:rPr lang="en-US" altLang="zh-CN" sz="200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moveJ</a:t>
            </a:r>
            <a:endParaRPr lang="en-US" altLang="zh-CN" sz="2000" smtClean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80000"/>
              </a:lnSpc>
            </a:pPr>
            <a:r>
              <a:rPr lang="en-US" altLang="zh-CN" sz="200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6.2 </a:t>
            </a:r>
            <a:r>
              <a:rPr lang="zh-CN" altLang="en-US" sz="200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轨迹优化</a:t>
            </a:r>
            <a:endParaRPr lang="zh-CN" altLang="en-US" sz="2000" smtClean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80000"/>
              </a:lnSpc>
            </a:pPr>
            <a:r>
              <a:rPr lang="zh-CN" altLang="en-US" sz="200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</a:t>
            </a:r>
            <a:r>
              <a:rPr lang="en-US" altLang="zh-CN" sz="200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6.3 Z</a:t>
            </a:r>
            <a:r>
              <a:rPr lang="zh-CN" altLang="en-US" sz="200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轴固定</a:t>
            </a:r>
            <a:endParaRPr lang="zh-CN" altLang="en-US" sz="2000" smtClean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80000"/>
              </a:lnSpc>
            </a:pPr>
            <a:r>
              <a:rPr lang="zh-CN" altLang="en-US" sz="200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</a:t>
            </a:r>
            <a:r>
              <a:rPr lang="en-US" altLang="zh-CN" sz="200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6.4 Z</a:t>
            </a:r>
            <a:r>
              <a:rPr lang="zh-CN" altLang="en-US" sz="200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轴旋转最小</a:t>
            </a:r>
            <a:endParaRPr lang="zh-CN" altLang="en-US" sz="2000" smtClean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80000"/>
              </a:lnSpc>
            </a:pPr>
            <a:r>
              <a:rPr lang="zh-CN" altLang="en-US" sz="200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</a:t>
            </a:r>
            <a:r>
              <a:rPr lang="en-US" altLang="zh-CN" sz="200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6.5 </a:t>
            </a:r>
            <a:r>
              <a:rPr lang="zh-CN" altLang="en-US" sz="200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统一位姿</a:t>
            </a:r>
            <a:endParaRPr lang="zh-CN" altLang="en-US" sz="2000" smtClean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80000"/>
              </a:lnSpc>
            </a:pPr>
            <a:r>
              <a:rPr lang="zh-CN" altLang="en-US" sz="200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</a:t>
            </a:r>
            <a:r>
              <a:rPr lang="en-US" altLang="zh-CN" sz="200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6.6 </a:t>
            </a:r>
            <a:r>
              <a:rPr lang="zh-CN" altLang="en-US" sz="200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编辑点 </a:t>
            </a:r>
            <a:r>
              <a:rPr lang="en-US" altLang="zh-CN" sz="200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+ </a:t>
            </a:r>
            <a:r>
              <a:rPr lang="zh-CN" altLang="en-US" sz="200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统一位姿</a:t>
            </a:r>
            <a:endParaRPr lang="zh-CN" altLang="en-US" sz="2000" smtClean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80000"/>
              </a:lnSpc>
            </a:pPr>
            <a:r>
              <a:rPr lang="en-US" altLang="zh-CN" sz="200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6.7 </a:t>
            </a:r>
            <a:r>
              <a:rPr lang="zh-CN" altLang="en-US" sz="200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编辑多个点</a:t>
            </a:r>
            <a:endParaRPr lang="zh-CN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815330" y="3032125"/>
            <a:ext cx="1524635" cy="793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57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仿真</a:t>
            </a:r>
            <a:endParaRPr lang="zh-CN" sz="457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253871" y="72259"/>
            <a:ext cx="894080" cy="52197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bg1"/>
                </a:solidFill>
                <a:latin typeface="+mn-ea"/>
              </a:defRPr>
            </a:lvl1pPr>
          </a:lstStyle>
          <a:p>
            <a:pPr algn="l"/>
            <a:r>
              <a:rPr lang="zh-CN" altLang="en-US" dirty="0"/>
              <a:t>仿真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1015" y="803275"/>
            <a:ext cx="8961755" cy="5689600"/>
          </a:xfrm>
          <a:prstGeom prst="rect">
            <a:avLst/>
          </a:prstGeom>
        </p:spPr>
      </p:pic>
      <p:sp>
        <p:nvSpPr>
          <p:cNvPr id="5" name="文本框 9"/>
          <p:cNvSpPr txBox="1"/>
          <p:nvPr>
            <p:custDataLst>
              <p:tags r:id="rId2"/>
            </p:custDataLst>
          </p:nvPr>
        </p:nvSpPr>
        <p:spPr>
          <a:xfrm>
            <a:off x="405765" y="803275"/>
            <a:ext cx="2635250" cy="2396490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en-US"/>
            </a:defPPr>
            <a:lvl1pPr defTabSz="1218565">
              <a:lnSpc>
                <a:spcPct val="150000"/>
              </a:lnSpc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defRPr>
            </a:lvl1pPr>
          </a:lstStyle>
          <a:p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2400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要点：干涉检测</a:t>
            </a:r>
            <a:endParaRPr lang="zh-CN" altLang="en-US" sz="2400" dirty="0" smtClean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显示效果</a:t>
            </a:r>
            <a:endParaRPr lang="zh-CN" altLang="en-US" sz="2400" dirty="0" smtClean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分析节拍</a:t>
            </a:r>
            <a:endParaRPr lang="en-US" altLang="zh-CN" sz="2400" dirty="0" smtClean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2400" dirty="0" smtClean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805170" y="3032125"/>
            <a:ext cx="1524635" cy="793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57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后置</a:t>
            </a:r>
            <a:endParaRPr lang="zh-CN" sz="457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331976" y="91309"/>
            <a:ext cx="894080" cy="52197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bg1"/>
                </a:solidFill>
                <a:latin typeface="+mn-ea"/>
              </a:defRPr>
            </a:lvl1pPr>
          </a:lstStyle>
          <a:p>
            <a:pPr algn="l"/>
            <a:r>
              <a:rPr lang="zh-CN" altLang="en-US" dirty="0"/>
              <a:t>后置</a:t>
            </a:r>
            <a:endParaRPr lang="zh-CN" altLang="en-US" dirty="0"/>
          </a:p>
        </p:txBody>
      </p:sp>
      <p:sp>
        <p:nvSpPr>
          <p:cNvPr id="5" name="文本框 9"/>
          <p:cNvSpPr txBox="1"/>
          <p:nvPr>
            <p:custDataLst>
              <p:tags r:id="rId1"/>
            </p:custDataLst>
          </p:nvPr>
        </p:nvSpPr>
        <p:spPr>
          <a:xfrm>
            <a:off x="0" y="945515"/>
            <a:ext cx="4212590" cy="4967605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en-US"/>
            </a:defPPr>
            <a:lvl1pPr defTabSz="1218565">
              <a:lnSpc>
                <a:spcPct val="150000"/>
              </a:lnSpc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defRPr>
            </a:lvl1pPr>
          </a:lstStyle>
          <a:p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</a:t>
            </a:r>
            <a:r>
              <a:rPr lang="zh-CN" altLang="en-US" sz="2400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要点：使用注释</a:t>
            </a:r>
            <a:endParaRPr lang="en-US" altLang="zh-CN" sz="2400" dirty="0" smtClean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2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2400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 </a:t>
            </a:r>
            <a:r>
              <a:rPr lang="zh-CN" altLang="en-US" sz="2400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使用工艺参数</a:t>
            </a:r>
            <a:endParaRPr lang="en-US" altLang="zh-CN" sz="2400" dirty="0" smtClean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2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2400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 </a:t>
            </a:r>
            <a:r>
              <a:rPr lang="zh-CN" altLang="en-US" sz="2400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导出文件编码</a:t>
            </a:r>
            <a:endParaRPr lang="en-US" altLang="zh-CN" sz="2400" dirty="0" smtClean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2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2400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  </a:t>
            </a:r>
            <a:r>
              <a:rPr lang="zh-CN" altLang="en-US" sz="2400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下载</a:t>
            </a:r>
            <a:endParaRPr lang="zh-CN" altLang="en-US" sz="2400" dirty="0" smtClean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2675" y="819785"/>
            <a:ext cx="6696075" cy="5629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331976" y="91309"/>
            <a:ext cx="2316480" cy="52197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bg1"/>
                </a:solidFill>
                <a:latin typeface="+mn-ea"/>
              </a:defRPr>
            </a:lvl1pPr>
          </a:lstStyle>
          <a:p>
            <a:pPr algn="l"/>
            <a:r>
              <a:rPr lang="zh-CN" altLang="en-US" dirty="0"/>
              <a:t>支持各种后置</a:t>
            </a:r>
            <a:endParaRPr lang="zh-CN" altLang="en-US" dirty="0"/>
          </a:p>
        </p:txBody>
      </p:sp>
      <p:pic>
        <p:nvPicPr>
          <p:cNvPr id="4" name="内容占位符 3" descr="效果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9820" y="798195"/>
            <a:ext cx="9992360" cy="5627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889375" y="3032125"/>
            <a:ext cx="7784465" cy="793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70" dirty="0">
                <a:solidFill>
                  <a:schemeClr val="bg1"/>
                </a:solidFill>
                <a:sym typeface="+mn-ea"/>
              </a:rPr>
              <a:t>上机运行注意事项</a:t>
            </a:r>
            <a:endParaRPr lang="zh-CN" sz="457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45440" y="85090"/>
            <a:ext cx="45097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7.0 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机器人零点校准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>
            <a:hlinkClick r:id="rId1" action="ppaction://hlinksldjump"/>
          </p:cNvPr>
          <p:cNvSpPr txBox="1"/>
          <p:nvPr/>
        </p:nvSpPr>
        <p:spPr>
          <a:xfrm>
            <a:off x="345440" y="805180"/>
            <a:ext cx="413639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80000"/>
              </a:lnSpc>
            </a:pPr>
            <a:r>
              <a:rPr sz="200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机器人</a:t>
            </a:r>
            <a:r>
              <a:rPr lang="zh-CN" sz="200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</a:t>
            </a:r>
            <a:r>
              <a:rPr sz="20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零点校准</a:t>
            </a:r>
            <a:r>
              <a:rPr lang="zh-CN" sz="200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条件</a:t>
            </a:r>
            <a:r>
              <a:rPr lang="zh-CN" sz="20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endParaRPr lang="zh-CN" sz="20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80000"/>
              </a:lnSpc>
            </a:pPr>
            <a:r>
              <a:rPr lang="zh-CN" sz="20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</a:t>
            </a:r>
            <a:r>
              <a:rPr lang="en-US" altLang="zh-CN" sz="20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1.</a:t>
            </a:r>
            <a:r>
              <a:rPr lang="zh-CN" altLang="en-US" sz="20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机器人经过搬运</a:t>
            </a:r>
            <a:endParaRPr lang="zh-CN" altLang="en-US" sz="20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80000"/>
              </a:lnSpc>
            </a:pPr>
            <a:r>
              <a:rPr lang="zh-CN" altLang="en-US" sz="20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</a:t>
            </a:r>
            <a:r>
              <a:rPr lang="en-US" altLang="zh-CN" sz="20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</a:t>
            </a:r>
            <a:r>
              <a:rPr lang="zh-CN" altLang="en-US" sz="20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机器人发生过碰撞</a:t>
            </a:r>
            <a:endParaRPr lang="zh-CN" altLang="en-US" sz="20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80000"/>
              </a:lnSpc>
            </a:pPr>
            <a:r>
              <a:rPr lang="zh-CN" altLang="en-US" sz="20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</a:t>
            </a:r>
            <a:r>
              <a:rPr lang="en-US" altLang="zh-CN" sz="20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3.</a:t>
            </a:r>
            <a:r>
              <a:rPr lang="zh-CN" altLang="en-US" sz="20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更换过零部件，特别是电机</a:t>
            </a:r>
            <a:endParaRPr lang="zh-CN" altLang="en-US" sz="20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80000"/>
              </a:lnSpc>
            </a:pPr>
            <a:r>
              <a:rPr lang="zh-CN" altLang="en-US" sz="20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</a:t>
            </a:r>
            <a:r>
              <a:rPr lang="en-US" altLang="zh-CN" sz="20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4.</a:t>
            </a:r>
            <a:r>
              <a:rPr lang="zh-CN" altLang="en-US" sz="20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示教器电池更换</a:t>
            </a:r>
            <a:endParaRPr lang="zh-CN" altLang="en-US" sz="20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80000"/>
              </a:lnSpc>
            </a:pPr>
            <a:r>
              <a:rPr lang="zh-CN" altLang="en-US" sz="20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</a:t>
            </a:r>
            <a:r>
              <a:rPr lang="en-US" altLang="zh-CN" sz="20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.........</a:t>
            </a:r>
            <a:endParaRPr lang="en-US" altLang="zh-CN" sz="20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6720" y="2168525"/>
            <a:ext cx="4629150" cy="36290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19" b="19551"/>
          <a:stretch>
            <a:fillRect/>
          </a:stretch>
        </p:blipFill>
        <p:spPr>
          <a:xfrm>
            <a:off x="9070975" y="1224280"/>
            <a:ext cx="3121025" cy="55175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45440" y="99695"/>
            <a:ext cx="57029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7.1 </a:t>
            </a:r>
            <a:r>
              <a:rPr 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真机创建工具</a:t>
            </a:r>
            <a:endParaRPr lang="en-US" altLang="zh-CN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8950" y="1216025"/>
            <a:ext cx="11213465" cy="49917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45440" y="817245"/>
            <a:ext cx="1010475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 fontAlgn="auto">
              <a:spcBef>
                <a:spcPts val="600"/>
              </a:spcBef>
              <a:spcAft>
                <a:spcPts val="600"/>
              </a:spcAft>
            </a:pPr>
            <a:r>
              <a:rPr lang="en-US" altLang="zh-CN" sz="2000" b="1"/>
              <a:t> </a:t>
            </a:r>
            <a:r>
              <a:rPr lang="zh-CN" altLang="en-US" sz="2000" b="1"/>
              <a:t>创建工具</a:t>
            </a:r>
            <a:r>
              <a:rPr lang="zh-CN" altLang="en-US" sz="2000" b="1"/>
              <a:t>方法：</a:t>
            </a:r>
            <a:r>
              <a:rPr lang="en-US" altLang="zh-CN" sz="2000" b="1"/>
              <a:t>TCP</a:t>
            </a:r>
            <a:r>
              <a:rPr lang="zh-CN" altLang="en-US" sz="2000" b="1"/>
              <a:t>和 </a:t>
            </a:r>
            <a:r>
              <a:rPr lang="en-US" altLang="zh-CN" sz="2000" b="1"/>
              <a:t>Z,X  </a:t>
            </a:r>
            <a:r>
              <a:rPr lang="zh-CN" altLang="en-US" sz="2000" b="1"/>
              <a:t>确定出工具坐标（</a:t>
            </a:r>
            <a:r>
              <a:rPr lang="en-US" altLang="zh-CN" sz="2000" b="1"/>
              <a:t>TCP</a:t>
            </a:r>
            <a:r>
              <a:rPr lang="zh-CN" altLang="en-US" sz="2000" b="1"/>
              <a:t>）相遇于法兰末端，确切的空间位姿。</a:t>
            </a:r>
            <a:endParaRPr lang="zh-CN" altLang="en-US" sz="2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45440" y="85090"/>
            <a:ext cx="74580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7.2.</a:t>
            </a:r>
            <a:r>
              <a:rPr 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采集工件一些特征点</a:t>
            </a:r>
            <a:endParaRPr lang="zh-CN" sz="2000" b="1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C:\Users\Administrator\Documents\图片1.jpg图片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41020" y="1182053"/>
            <a:ext cx="11242040" cy="50457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48335" y="782955"/>
            <a:ext cx="90182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spcBef>
                <a:spcPts val="600"/>
              </a:spcBef>
              <a:spcAft>
                <a:spcPts val="600"/>
              </a:spcAft>
            </a:pPr>
            <a:r>
              <a:rPr lang="zh-CN" altLang="en-US" sz="2000" b="1"/>
              <a:t>从涂胶板上采集三个点的数据</a:t>
            </a:r>
            <a:r>
              <a:rPr lang="en-US" altLang="zh-CN" sz="2000" b="1"/>
              <a:t>,</a:t>
            </a:r>
            <a:r>
              <a:rPr lang="zh-CN" altLang="en-US" sz="2000" b="1"/>
              <a:t>依次抄录下来</a:t>
            </a:r>
            <a:r>
              <a:rPr lang="zh-CN" altLang="en-US" sz="2000" b="1"/>
              <a:t>：</a:t>
            </a:r>
            <a:endParaRPr lang="zh-CN" altLang="en-US" sz="2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0" name="直接连接符 9"/>
          <p:cNvCxnSpPr>
            <a:endCxn id="2" idx="2"/>
          </p:cNvCxnSpPr>
          <p:nvPr>
            <p:custDataLst>
              <p:tags r:id="rId1"/>
            </p:custDataLst>
          </p:nvPr>
        </p:nvCxnSpPr>
        <p:spPr>
          <a:xfrm>
            <a:off x="754380" y="1687830"/>
            <a:ext cx="83693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653415" y="935355"/>
            <a:ext cx="1875790" cy="7524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lvl="0">
              <a:lnSpc>
                <a:spcPct val="90000"/>
              </a:lnSpc>
              <a:spcBef>
                <a:spcPct val="0"/>
              </a:spcBef>
              <a:buNone/>
              <a:defRPr sz="4800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dirty="0"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目的</a:t>
            </a:r>
            <a:endParaRPr lang="zh-CN" altLang="en-US" sz="3600" dirty="0"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19" b="19551"/>
          <a:stretch>
            <a:fillRect/>
          </a:stretch>
        </p:blipFill>
        <p:spPr>
          <a:xfrm>
            <a:off x="9070975" y="1224280"/>
            <a:ext cx="3121025" cy="5517515"/>
          </a:xfrm>
          <a:prstGeom prst="rect">
            <a:avLst/>
          </a:prstGeom>
        </p:spPr>
      </p:pic>
      <p:sp>
        <p:nvSpPr>
          <p:cNvPr id="3" name="文本框 2">
            <a:hlinkClick r:id="rId4" action="ppaction://hlinksldjump"/>
          </p:cNvPr>
          <p:cNvSpPr txBox="1"/>
          <p:nvPr/>
        </p:nvSpPr>
        <p:spPr>
          <a:xfrm>
            <a:off x="2907665" y="1059815"/>
            <a:ext cx="4846320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80000"/>
              </a:lnSpc>
            </a:pPr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</a:t>
            </a:r>
            <a:r>
              <a:rPr lang="en-US" altLang="zh-CN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了解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离线编程总体工作流程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80000"/>
              </a:lnSpc>
            </a:pPr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</a:t>
            </a:r>
            <a:r>
              <a:rPr lang="en-US" altLang="zh-CN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en-US" altLang="zh-CN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场景搭建时的模型简化办法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80000"/>
              </a:lnSpc>
            </a:pPr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了解各种校准方法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8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了解四种不同的轨迹点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8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了解多种轨迹添加方式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8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了解多种轨迹编辑方式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8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7  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仿真时需要注意事项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8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8  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后置时注意事项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8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9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上机运行注意事项。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45440" y="85090"/>
            <a:ext cx="74580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7.3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拷贝程序到示教器</a:t>
            </a:r>
            <a:endParaRPr lang="zh-CN" altLang="en-US" sz="2000" b="1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>
            <a:hlinkClick r:id="rId1" action="ppaction://hlinksldjump"/>
          </p:cNvPr>
          <p:cNvSpPr txBox="1"/>
          <p:nvPr/>
        </p:nvSpPr>
        <p:spPr>
          <a:xfrm>
            <a:off x="345440" y="765175"/>
            <a:ext cx="10882630" cy="15309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80000"/>
              </a:lnSpc>
            </a:pPr>
            <a:r>
              <a:rPr lang="en-US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</a:t>
            </a:r>
            <a:r>
              <a:rPr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.使用优盘（U盘），将后置的RaMain.mod文件直接拷贝到示教器内 </a:t>
            </a:r>
            <a:endParaRPr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80000"/>
              </a:lnSpc>
            </a:pPr>
            <a:r>
              <a:rPr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    </a:t>
            </a:r>
            <a:r>
              <a:rPr sz="160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大致步骤就是通过 ABB示教器内的【程序编辑器】-</a:t>
            </a:r>
            <a:r>
              <a:rPr lang="zh-CN" sz="160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》</a:t>
            </a:r>
            <a:r>
              <a:rPr sz="160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</a:t>
            </a:r>
            <a:r>
              <a:rPr lang="zh-CN" sz="160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主程序：模块</a:t>
            </a:r>
            <a:r>
              <a:rPr sz="160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】</a:t>
            </a:r>
            <a:r>
              <a:rPr lang="en-US" sz="160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 sz="160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》</a:t>
            </a:r>
            <a:r>
              <a:rPr sz="160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【文件：加载模块】，将U盘内的 后置文件，拷贝到ABB的示教器内。</a:t>
            </a:r>
            <a:endParaRPr sz="160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1085" y="2314575"/>
            <a:ext cx="8503920" cy="4404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45440" y="85090"/>
            <a:ext cx="74580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7.4 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报错处理</a:t>
            </a:r>
            <a:endParaRPr lang="zh-CN" altLang="en-US" sz="2000" b="1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0200" y="678815"/>
            <a:ext cx="10591800" cy="5500370"/>
          </a:xfrm>
          <a:prstGeom prst="rect">
            <a:avLst/>
          </a:prstGeom>
        </p:spPr>
      </p:pic>
      <p:sp>
        <p:nvSpPr>
          <p:cNvPr id="5" name="文本框 4">
            <a:hlinkClick r:id="rId2" action="ppaction://hlinksldjump"/>
          </p:cNvPr>
          <p:cNvSpPr txBox="1"/>
          <p:nvPr/>
        </p:nvSpPr>
        <p:spPr>
          <a:xfrm>
            <a:off x="345440" y="4072890"/>
            <a:ext cx="6452235" cy="18637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80000"/>
              </a:lnSpc>
            </a:pPr>
            <a:r>
              <a:rPr lang="en-US" sz="160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ABB</a:t>
            </a:r>
            <a:r>
              <a:rPr lang="zh-CN" altLang="en-US" sz="160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示教器内常见的错误：</a:t>
            </a:r>
            <a:endParaRPr lang="zh-CN" altLang="en-US" sz="160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80000"/>
              </a:lnSpc>
            </a:pPr>
            <a:r>
              <a:rPr lang="en-US" altLang="zh-CN" sz="160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1.</a:t>
            </a:r>
            <a:r>
              <a:rPr lang="zh-CN" altLang="en-US" sz="160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插入代码格式错误，则需要改后置</a:t>
            </a:r>
            <a:endParaRPr lang="zh-CN" altLang="en-US" sz="160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80000"/>
              </a:lnSpc>
            </a:pPr>
            <a:r>
              <a:rPr lang="en-US" altLang="zh-CN" sz="160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</a:t>
            </a:r>
            <a:r>
              <a:rPr lang="zh-CN" altLang="en-US" sz="160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插入后报别的文件错误，则需要修改好，或者删除其他文件</a:t>
            </a:r>
            <a:endParaRPr lang="zh-CN" altLang="en-US" sz="160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80000"/>
              </a:lnSpc>
            </a:pPr>
            <a:r>
              <a:rPr lang="en-US" altLang="zh-CN" sz="160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3.</a:t>
            </a:r>
            <a:r>
              <a:rPr lang="zh-CN" altLang="en-US" sz="160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插入时，提示缺少变量。</a:t>
            </a:r>
            <a:endParaRPr lang="zh-CN" altLang="en-US" sz="160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45440" y="85090"/>
            <a:ext cx="74580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7.5 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程序调试</a:t>
            </a:r>
            <a:endParaRPr lang="zh-CN" altLang="en-US" sz="2000" b="1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>
            <a:hlinkClick r:id="rId1" action="ppaction://hlinksldjump"/>
          </p:cNvPr>
          <p:cNvSpPr txBox="1"/>
          <p:nvPr/>
        </p:nvSpPr>
        <p:spPr>
          <a:xfrm>
            <a:off x="345440" y="794385"/>
            <a:ext cx="1088263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80000"/>
              </a:lnSpc>
            </a:pPr>
            <a:r>
              <a:rPr sz="160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      </a:t>
            </a:r>
            <a:r>
              <a:rPr sz="160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在程序编辑器内，找到刚才导入的后置格式的文件，单击【显示模块】将后置代码显示出来。</a:t>
            </a:r>
            <a:endParaRPr sz="160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80000"/>
              </a:lnSpc>
            </a:pPr>
            <a:r>
              <a:rPr sz="160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打开导入的代码后，需要单击界面右上侧的【例行程序】，将当前程序加入到【PP移动到例行程”】，才能后续真机运行 </a:t>
            </a:r>
            <a:r>
              <a:rPr lang="zh-CN" sz="160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sz="160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955" y="2047240"/>
            <a:ext cx="9095740" cy="4721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279140" y="2987040"/>
            <a:ext cx="9300845" cy="883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14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软件总体工作流程</a:t>
            </a:r>
            <a:endParaRPr lang="zh-CN" altLang="en-US" sz="514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253871" y="72259"/>
            <a:ext cx="2316480" cy="52197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bg1"/>
                </a:solidFill>
                <a:latin typeface="+mn-ea"/>
              </a:defRPr>
            </a:lvl1pPr>
          </a:lstStyle>
          <a:p>
            <a:pPr algn="l"/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总体工作流程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1054100" y="1032510"/>
            <a:ext cx="65874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PQArt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离线仿真编程软件的操作流程：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2" name="右箭头 31"/>
          <p:cNvSpPr/>
          <p:nvPr/>
        </p:nvSpPr>
        <p:spPr>
          <a:xfrm>
            <a:off x="1897809" y="3133870"/>
            <a:ext cx="8395722" cy="1152556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圆角矩形 32"/>
          <p:cNvSpPr/>
          <p:nvPr/>
        </p:nvSpPr>
        <p:spPr>
          <a:xfrm>
            <a:off x="3075445" y="3307462"/>
            <a:ext cx="1071703" cy="849208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校准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圆角矩形 33"/>
          <p:cNvSpPr/>
          <p:nvPr/>
        </p:nvSpPr>
        <p:spPr>
          <a:xfrm>
            <a:off x="1737789" y="3307462"/>
            <a:ext cx="1071703" cy="84920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场景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搭建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4318306" y="3285544"/>
            <a:ext cx="1071703" cy="84920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轨迹添加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圆角矩形 35"/>
          <p:cNvSpPr/>
          <p:nvPr/>
        </p:nvSpPr>
        <p:spPr>
          <a:xfrm>
            <a:off x="5551945" y="3285544"/>
            <a:ext cx="1071703" cy="84920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编译仿真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圆角矩形 36"/>
          <p:cNvSpPr/>
          <p:nvPr/>
        </p:nvSpPr>
        <p:spPr>
          <a:xfrm>
            <a:off x="6776048" y="3307462"/>
            <a:ext cx="1071703" cy="84920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后置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8081278" y="3307462"/>
            <a:ext cx="1071703" cy="8492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真机运行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253871" y="72259"/>
            <a:ext cx="1249680" cy="52197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bg1"/>
                </a:solidFill>
                <a:latin typeface="+mn-ea"/>
              </a:defRPr>
            </a:lvl1pPr>
          </a:lstStyle>
          <a:p>
            <a:pPr algn="l"/>
            <a:r>
              <a:rPr lang="zh-CN" altLang="en-US" dirty="0"/>
              <a:t>鱼骨图</a:t>
            </a:r>
            <a:endParaRPr lang="zh-CN" altLang="en-US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680" y="976630"/>
            <a:ext cx="8709660" cy="525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889375" y="3032125"/>
            <a:ext cx="7784465" cy="793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57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场景模型简化秘籍</a:t>
            </a:r>
            <a:endParaRPr lang="zh-CN" sz="457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253871" y="49399"/>
            <a:ext cx="1605280" cy="52197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bg1"/>
                </a:solidFill>
                <a:latin typeface="+mn-ea"/>
              </a:defRPr>
            </a:lvl1pPr>
          </a:lstStyle>
          <a:p>
            <a:pPr algn="l"/>
            <a:r>
              <a:rPr lang="zh-CN" altLang="en-US" dirty="0"/>
              <a:t>场景简化</a:t>
            </a:r>
            <a:endParaRPr lang="zh-CN" altLang="en-US" dirty="0"/>
          </a:p>
        </p:txBody>
      </p:sp>
      <p:sp>
        <p:nvSpPr>
          <p:cNvPr id="7" name="文本框 6">
            <a:hlinkClick r:id="rId1" action="ppaction://hlinksldjump"/>
          </p:cNvPr>
          <p:cNvSpPr txBox="1"/>
          <p:nvPr/>
        </p:nvSpPr>
        <p:spPr>
          <a:xfrm>
            <a:off x="1638300" y="3025775"/>
            <a:ext cx="1018286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1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、标准件，删除（螺丝螺母、轴承、齿轮</a:t>
            </a:r>
            <a:r>
              <a:rPr lang="en-US" altLang="zh-CN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)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28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2</a:t>
            </a:r>
            <a:r>
              <a:rPr lang="zh-CN" altLang="en-US" sz="28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sz="2800" b="1" dirty="0" err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三角化的零部件，重绘</a:t>
            </a:r>
            <a:endParaRPr lang="zh-CN" sz="2800" b="1" dirty="0" err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3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、复杂含大量孔洞的文件，重绘、或删除孔洞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4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、型材、导轨等，截面重绘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5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、其他隐藏的、内部的装饰件，直接删除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6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、传感器不要删掉，要单列出来，但传感器模型，可以简化。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8160" y="3887470"/>
            <a:ext cx="83756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办法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29310" y="1069340"/>
            <a:ext cx="10123805" cy="122999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 fontAlgn="auto">
              <a:spcBef>
                <a:spcPts val="600"/>
              </a:spcBef>
              <a:spcAft>
                <a:spcPts val="600"/>
              </a:spcAft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离线仿真，主要关注的是轨迹和机器人运动。一些模型、特别是一些作为场景衬托的模型太大，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 fontAlgn="auto">
              <a:spcBef>
                <a:spcPts val="600"/>
              </a:spcBef>
              <a:spcAft>
                <a:spcPts val="600"/>
              </a:spcAft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会影响后续的文件操作时的性能，最好导入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PQArt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（原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RobotArt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）前，最好先简化一下，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 fontAlgn="auto">
              <a:spcBef>
                <a:spcPts val="600"/>
              </a:spcBef>
              <a:spcAft>
                <a:spcPts val="600"/>
              </a:spcAft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把一些没有用处的零部件、特征等进行删除处理。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253871" y="49399"/>
            <a:ext cx="1605280" cy="52197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bg1"/>
                </a:solidFill>
                <a:latin typeface="+mn-ea"/>
              </a:defRPr>
            </a:lvl1pPr>
          </a:lstStyle>
          <a:p>
            <a:pPr algn="l"/>
            <a:r>
              <a:rPr lang="zh-CN" altLang="en-US" dirty="0"/>
              <a:t>模型获取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1281430" y="1870075"/>
            <a:ext cx="866140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四个主要的模型下载网站：</a:t>
            </a:r>
            <a:endParaRPr 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2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http://www.sanweimoxing.com/   开拨网 （国内）</a:t>
            </a:r>
            <a:endParaRPr lang="zh-CN" altLang="en-US" sz="2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https://www.mfcad.com/       沐风网 （国内）</a:t>
            </a:r>
            <a:endParaRPr lang="zh-CN" altLang="en-US" sz="2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endParaRPr lang="zh-CN" altLang="en-US" sz="2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http://www.grabcad.com/     （国外免费）</a:t>
            </a:r>
            <a:endParaRPr lang="zh-CN" altLang="en-US" sz="2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http://www.cgtrader.com/    （国外收费）</a:t>
            </a:r>
            <a:endParaRPr lang="zh-CN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nimBg="1"/>
    </p:bldLst>
  </p:timing>
</p:sld>
</file>

<file path=ppt/tags/tag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39_17*i*0"/>
  <p:tag name="KSO_WM_TEMPLATE_CATEGORY" val="custom"/>
  <p:tag name="KSO_WM_TEMPLATE_INDEX" val="20184639"/>
  <p:tag name="KSO_WM_UNIT_INDEX" val="0"/>
</p:tagLst>
</file>

<file path=ppt/tags/tag10.xml><?xml version="1.0" encoding="utf-8"?>
<p:tagLst xmlns:p="http://schemas.openxmlformats.org/presentationml/2006/main">
  <p:tag name="KSO_WM_TEMPLATE_CATEGORY" val="custom"/>
  <p:tag name="KSO_WM_TEMPLATE_INDEX" val="20184639"/>
  <p:tag name="KSO_WM_UNIT_TYPE" val="f"/>
  <p:tag name="KSO_WM_UNIT_INDEX" val="1"/>
  <p:tag name="KSO_WM_UNIT_ID" val="custom20184639_19*f*1"/>
  <p:tag name="KSO_WM_UNIT_LAYERLEVEL" val="1"/>
  <p:tag name="KSO_WM_UNIT_VALUE" val="60"/>
  <p:tag name="KSO_WM_UNIT_HIGHLIGHT" val="0"/>
  <p:tag name="KSO_WM_UNIT_COMPATIBLE" val="0"/>
  <p:tag name="KSO_WM_UNIT_CLEAR" val="0"/>
  <p:tag name="KSO_WM_UNIT_PRESET_TEXT_INDEX" val="2"/>
  <p:tag name="KSO_WM_UNIT_PRESET_TEXT_LEN" val="50"/>
  <p:tag name="KSO_WM_BEAUTIFY_FLAG" val="#wm#"/>
  <p:tag name="KSO_WM_TAG_VERSION" val="1.0"/>
</p:tagLst>
</file>

<file path=ppt/tags/tag11.xml><?xml version="1.0" encoding="utf-8"?>
<p:tagLst xmlns:p="http://schemas.openxmlformats.org/presentationml/2006/main">
  <p:tag name="KSO_WPP_MARK_KEY" val="6297c311-66cc-4446-9499-8ad255c98d3e"/>
  <p:tag name="COMMONDATA" val="eyJoZGlkIjoiYzFmYWEwZTE3Njk1YTMyNzExZjU1NWZlNDUwZmI1ZWYifQ=="/>
</p:tagLst>
</file>

<file path=ppt/tags/tag2.xml><?xml version="1.0" encoding="utf-8"?>
<p:tagLst xmlns:p="http://schemas.openxmlformats.org/presentationml/2006/main">
  <p:tag name="KSO_WM_TEMPLATE_CATEGORY" val="custom"/>
  <p:tag name="KSO_WM_TEMPLATE_INDEX" val="20184639"/>
  <p:tag name="KSO_WM_TAG_VERSION" val="1.0"/>
  <p:tag name="KSO_WM_BEAUTIFY_FLAG" val="#wm#"/>
  <p:tag name="KSO_WM_UNIT_PRESET_TEXT_LEN" val="9"/>
  <p:tag name="KSO_WM_UNIT_PRESET_TEXT_INDEX" val="0"/>
  <p:tag name="KSO_WM_UNIT_CLEAR" val="0"/>
  <p:tag name="KSO_WM_UNIT_COMPATIBLE" val="0"/>
  <p:tag name="KSO_WM_UNIT_HIGHLIGHT" val="0"/>
  <p:tag name="KSO_WM_UNIT_ISCONTENTSTITLE" val="0"/>
  <p:tag name="KSO_WM_UNIT_VALUE" val="38"/>
  <p:tag name="KSO_WM_UNIT_LAYERLEVEL" val="1"/>
  <p:tag name="KSO_WM_UNIT_INDEX" val="1"/>
  <p:tag name="KSO_WM_UNIT_ID" val="custom20184639_17*a*1"/>
  <p:tag name="KSO_WM_UNIT_TYPE" val="a"/>
</p:tagLst>
</file>

<file path=ppt/tags/tag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39_17*i*0"/>
  <p:tag name="KSO_WM_TEMPLATE_CATEGORY" val="custom"/>
  <p:tag name="KSO_WM_TEMPLATE_INDEX" val="20184639"/>
  <p:tag name="KSO_WM_UNIT_INDEX" val="0"/>
</p:tagLst>
</file>

<file path=ppt/tags/tag4.xml><?xml version="1.0" encoding="utf-8"?>
<p:tagLst xmlns:p="http://schemas.openxmlformats.org/presentationml/2006/main">
  <p:tag name="KSO_WM_TEMPLATE_CATEGORY" val="custom"/>
  <p:tag name="KSO_WM_TEMPLATE_INDEX" val="20184639"/>
  <p:tag name="KSO_WM_TAG_VERSION" val="1.0"/>
  <p:tag name="KSO_WM_BEAUTIFY_FLAG" val="#wm#"/>
  <p:tag name="KSO_WM_UNIT_PRESET_TEXT_LEN" val="9"/>
  <p:tag name="KSO_WM_UNIT_PRESET_TEXT_INDEX" val="0"/>
  <p:tag name="KSO_WM_UNIT_CLEAR" val="0"/>
  <p:tag name="KSO_WM_UNIT_COMPATIBLE" val="0"/>
  <p:tag name="KSO_WM_UNIT_HIGHLIGHT" val="0"/>
  <p:tag name="KSO_WM_UNIT_ISCONTENTSTITLE" val="0"/>
  <p:tag name="KSO_WM_UNIT_VALUE" val="38"/>
  <p:tag name="KSO_WM_UNIT_LAYERLEVEL" val="1"/>
  <p:tag name="KSO_WM_UNIT_INDEX" val="1"/>
  <p:tag name="KSO_WM_UNIT_ID" val="custom20184639_17*a*1"/>
  <p:tag name="KSO_WM_UNIT_TYPE" val="a"/>
</p:tagLst>
</file>

<file path=ppt/tags/tag5.xml><?xml version="1.0" encoding="utf-8"?>
<p:tagLst xmlns:p="http://schemas.openxmlformats.org/presentationml/2006/main">
  <p:tag name="KSO_WM_TEMPLATE_CATEGORY" val="custom"/>
  <p:tag name="KSO_WM_TEMPLATE_INDEX" val="20184639"/>
  <p:tag name="KSO_WM_UNIT_TYPE" val="f"/>
  <p:tag name="KSO_WM_UNIT_INDEX" val="1"/>
  <p:tag name="KSO_WM_UNIT_ID" val="custom20184639_19*f*1"/>
  <p:tag name="KSO_WM_UNIT_LAYERLEVEL" val="1"/>
  <p:tag name="KSO_WM_UNIT_VALUE" val="60"/>
  <p:tag name="KSO_WM_UNIT_HIGHLIGHT" val="0"/>
  <p:tag name="KSO_WM_UNIT_COMPATIBLE" val="0"/>
  <p:tag name="KSO_WM_UNIT_CLEAR" val="0"/>
  <p:tag name="KSO_WM_UNIT_PRESET_TEXT_INDEX" val="2"/>
  <p:tag name="KSO_WM_UNIT_PRESET_TEXT_LEN" val="50"/>
  <p:tag name="KSO_WM_BEAUTIFY_FLAG" val="#wm#"/>
  <p:tag name="KSO_WM_TAG_VERSION" val="1.0"/>
</p:tagLst>
</file>

<file path=ppt/tags/tag6.xml><?xml version="1.0" encoding="utf-8"?>
<p:tagLst xmlns:p="http://schemas.openxmlformats.org/presentationml/2006/main">
  <p:tag name="KSO_WM_UNIT_PLACING_PICTURE_USER_VIEWPORT" val="{&quot;height&quot;:6147.5007874015746,&quot;width&quot;:7695.0251968503935}"/>
</p:tagLst>
</file>

<file path=ppt/tags/tag7.xml><?xml version="1.0" encoding="utf-8"?>
<p:tagLst xmlns:p="http://schemas.openxmlformats.org/presentationml/2006/main">
  <p:tag name="KSO_WM_TEMPLATE_CATEGORY" val="custom"/>
  <p:tag name="KSO_WM_TEMPLATE_INDEX" val="20184639"/>
  <p:tag name="KSO_WM_UNIT_TYPE" val="f"/>
  <p:tag name="KSO_WM_UNIT_INDEX" val="1"/>
  <p:tag name="KSO_WM_UNIT_ID" val="custom20184639_19*f*1"/>
  <p:tag name="KSO_WM_UNIT_LAYERLEVEL" val="1"/>
  <p:tag name="KSO_WM_UNIT_VALUE" val="60"/>
  <p:tag name="KSO_WM_UNIT_HIGHLIGHT" val="0"/>
  <p:tag name="KSO_WM_UNIT_COMPATIBLE" val="0"/>
  <p:tag name="KSO_WM_UNIT_CLEAR" val="0"/>
  <p:tag name="KSO_WM_UNIT_PRESET_TEXT_INDEX" val="2"/>
  <p:tag name="KSO_WM_UNIT_PRESET_TEXT_LEN" val="50"/>
  <p:tag name="KSO_WM_BEAUTIFY_FLAG" val="#wm#"/>
  <p:tag name="KSO_WM_TAG_VERSION" val="1.0"/>
</p:tagLst>
</file>

<file path=ppt/tags/tag8.xml><?xml version="1.0" encoding="utf-8"?>
<p:tagLst xmlns:p="http://schemas.openxmlformats.org/presentationml/2006/main">
  <p:tag name="KSO_WM_TEMPLATE_CATEGORY" val="custom"/>
  <p:tag name="KSO_WM_TEMPLATE_INDEX" val="20184639"/>
  <p:tag name="KSO_WM_UNIT_TYPE" val="f"/>
  <p:tag name="KSO_WM_UNIT_INDEX" val="1"/>
  <p:tag name="KSO_WM_UNIT_ID" val="custom20184639_19*f*1"/>
  <p:tag name="KSO_WM_UNIT_LAYERLEVEL" val="1"/>
  <p:tag name="KSO_WM_UNIT_VALUE" val="60"/>
  <p:tag name="KSO_WM_UNIT_HIGHLIGHT" val="0"/>
  <p:tag name="KSO_WM_UNIT_COMPATIBLE" val="0"/>
  <p:tag name="KSO_WM_UNIT_CLEAR" val="0"/>
  <p:tag name="KSO_WM_UNIT_PRESET_TEXT_INDEX" val="2"/>
  <p:tag name="KSO_WM_UNIT_PRESET_TEXT_LEN" val="50"/>
  <p:tag name="KSO_WM_BEAUTIFY_FLAG" val="#wm#"/>
  <p:tag name="KSO_WM_TAG_VERSION" val="1.0"/>
</p:tagLst>
</file>

<file path=ppt/tags/tag9.xml><?xml version="1.0" encoding="utf-8"?>
<p:tagLst xmlns:p="http://schemas.openxmlformats.org/presentationml/2006/main">
  <p:tag name="KSO_WM_TEMPLATE_CATEGORY" val="custom"/>
  <p:tag name="KSO_WM_TEMPLATE_INDEX" val="20184639"/>
  <p:tag name="KSO_WM_UNIT_TYPE" val="f"/>
  <p:tag name="KSO_WM_UNIT_INDEX" val="1"/>
  <p:tag name="KSO_WM_UNIT_ID" val="custom20184639_19*f*1"/>
  <p:tag name="KSO_WM_UNIT_LAYERLEVEL" val="1"/>
  <p:tag name="KSO_WM_UNIT_VALUE" val="60"/>
  <p:tag name="KSO_WM_UNIT_HIGHLIGHT" val="0"/>
  <p:tag name="KSO_WM_UNIT_COMPATIBLE" val="0"/>
  <p:tag name="KSO_WM_UNIT_CLEAR" val="0"/>
  <p:tag name="KSO_WM_UNIT_PRESET_TEXT_INDEX" val="2"/>
  <p:tag name="KSO_WM_UNIT_PRESET_TEXT_LEN" val="50"/>
  <p:tag name="KSO_WM_BEAUTIFY_FLAG" val="#wm#"/>
  <p:tag name="KSO_WM_TAG_VERSION" val="1.0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1938</Words>
  <Application>WPS 演示</Application>
  <PresentationFormat>宽屏</PresentationFormat>
  <Paragraphs>213</Paragraphs>
  <Slides>33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33</vt:i4>
      </vt:variant>
    </vt:vector>
  </HeadingPairs>
  <TitlesOfParts>
    <vt:vector size="52" baseType="lpstr">
      <vt:lpstr>Arial</vt:lpstr>
      <vt:lpstr>宋体</vt:lpstr>
      <vt:lpstr>Wingdings</vt:lpstr>
      <vt:lpstr>微软雅黑</vt:lpstr>
      <vt:lpstr>Impact</vt:lpstr>
      <vt:lpstr>Calibri</vt:lpstr>
      <vt:lpstr>黑体</vt:lpstr>
      <vt:lpstr>仿宋</vt:lpstr>
      <vt:lpstr>等线</vt:lpstr>
      <vt:lpstr>微软雅黑 Light</vt:lpstr>
      <vt:lpstr>华文行楷</vt:lpstr>
      <vt:lpstr>方正准圆简体</vt:lpstr>
      <vt:lpstr>Arial Unicode MS</vt:lpstr>
      <vt:lpstr>等线 Light</vt:lpstr>
      <vt:lpstr>自定义设计方案</vt:lpstr>
      <vt:lpstr>1_自定义设计方案</vt:lpstr>
      <vt:lpstr>1_Office 主题​​</vt:lpstr>
      <vt:lpstr>2_自定义设计方案</vt:lpstr>
      <vt:lpstr>3_自定义设计方案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zhang david</dc:creator>
  <cp:lastModifiedBy>刘月雷15810371630</cp:lastModifiedBy>
  <cp:revision>365</cp:revision>
  <dcterms:created xsi:type="dcterms:W3CDTF">2018-10-24T09:21:00Z</dcterms:created>
  <dcterms:modified xsi:type="dcterms:W3CDTF">2023-05-17T04:47:51Z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5505429CDCB94831B31518229C90E303</vt:lpwstr>
  </property>
</Properties>
</file>